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65A6-3772-4C3C-8686-70BA5C795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78B14-20CD-4306-AE49-AA71C48C4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BA62A-01AA-49DD-A67A-7D466CF9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E46A-8EC8-427D-B37A-21440E54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DC16-C51F-411C-B3A2-CD8E6BDD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3680-EFF8-4641-9D6E-34C1F81F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4AF76-E3A5-45A6-8FCF-F4D21E2A9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969-95E5-4078-802D-40C5926B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B0C70-4288-494C-89B9-5ADC7214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C3124-0286-4287-A564-331C0B56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3991C-7B36-421D-AF6B-452F0824F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0AB75-8B7C-48C7-BB82-39BF1983B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5282-9EDC-4F54-ABA0-84C02C73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D5C93-08C6-4605-8927-53ACB757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13E01-7198-4789-9E46-853700FF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67CE-B2D5-41EA-94EB-B92A9F64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6783-CC8E-45EB-B38B-4B43AAB39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038ED-B0B7-44DB-A09A-C95BD19D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5047-1876-4082-9952-6FEEBF72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DEDEB-C754-4F45-8614-39BC256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37D8-BA80-40BA-AE54-DDED7819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9B428-D042-450B-8F0E-B67D4513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5E66-55BA-4D7B-93DA-64038DD9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D09F-3198-4000-8989-D431BD45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3F3B-8248-4238-808F-867F41EA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7F6C-D69A-4492-A85A-DF0D814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1500-C902-453B-ADBB-A1162372C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9C133-E020-48DD-9792-798EB4F11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BF877-90D8-4152-87FB-8A3F026D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F5C4C-C1F7-4085-B6A7-BA62EE1F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8C3ED-7D69-46E6-8477-16BD1100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4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8933-D334-4D5B-BE65-8B950AB1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89BBD-5255-4668-991A-E61C8F997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983F7-6783-4DBF-BB10-2A33F7475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8ECD9-9FD7-40E1-B510-7780836B2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ED39C-950F-4D22-A044-39423B996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976CA-6235-4669-BDAC-BCB3EAD5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0259A4-F95B-4FE8-A981-E4725526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0175F-F739-43AF-BA40-7EF78766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AF2C-84EE-46F1-B1A5-44548161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61D4E-1387-4C35-8631-4D4A5324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306E6-AA53-4FA4-85AA-4A782C25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A8559-201B-430A-8A03-0B954261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8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E35F2-47B8-40DF-A9AE-4B408030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5B63E-7DBF-4142-A123-F3F5C638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33D8C-3357-466E-98BC-B40728FE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7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74E1-7DED-4680-8553-5E159007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AF2-287B-485E-BF1E-52627789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775F4-4247-4950-BAD4-75444F844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90737-E9DC-4A47-8A43-857F0DBA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2A068-9B39-46BA-8F55-58F6E6B8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A42B-4E02-4F62-8CA0-8440E316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77F9-D584-4984-9C2B-47401337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E52E4-A5D1-4901-90E4-CB89FF22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F64EA-CEEF-4502-85CE-83A42D66B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D8347-7B11-4C0B-A939-A1AF2A8E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9AF44-F380-4D3F-8A3A-F9A79874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1C343-A149-423A-95BE-10BAEAFD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DA2D2-7C72-41B2-902A-C998ED0E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AD10C-3BF9-46EA-8E90-6BB3AE0B4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C3C37-2227-451C-9936-01384257B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C917-7F80-4F19-BC31-23AA28B6FCA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3D5C2-3205-4F94-827F-61E567DFE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26400-5A65-4BEF-B11B-1B1F916C4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2941-9D1F-4F31-89DD-F10B8C73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C26D-87FF-408A-88DE-A7C3EBABC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 </a:t>
            </a:r>
            <a:r>
              <a:rPr lang="en-US" dirty="0" err="1"/>
              <a:t>yo</a:t>
            </a:r>
            <a:r>
              <a:rPr lang="en-US" dirty="0"/>
              <a:t> female, injury 2 weeks ago during baseball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444AE-9649-4607-AB1C-59D439944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Ulnar and dorsal wrist pain, full ROM</a:t>
            </a:r>
          </a:p>
        </p:txBody>
      </p:sp>
    </p:spTree>
    <p:extLst>
      <p:ext uri="{BB962C8B-B14F-4D97-AF65-F5344CB8AC3E}">
        <p14:creationId xmlns:p14="http://schemas.microsoft.com/office/powerpoint/2010/main" val="232832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F7F1-A034-414A-B2CA-A1A85DFE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Wrist arthrogram sag T1 fat sat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D229DF-7284-4EAA-9109-228AB919F1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94" y="1690688"/>
            <a:ext cx="3093789" cy="4351338"/>
          </a:xfrm>
        </p:spPr>
      </p:pic>
      <p:pic>
        <p:nvPicPr>
          <p:cNvPr id="8" name="Content Placeholder 7" descr="A picture containing person, dark, night&#10;&#10;Description automatically generated">
            <a:extLst>
              <a:ext uri="{FF2B5EF4-FFF2-40B4-BE49-F238E27FC236}">
                <a16:creationId xmlns:a16="http://schemas.microsoft.com/office/drawing/2014/main" id="{8E944543-C34C-48E7-8F98-15B339AA8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456" y="1690688"/>
            <a:ext cx="3239057" cy="4351338"/>
          </a:xfr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2E10CA11-633E-4DC7-A928-045D8077E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99" y="1690688"/>
            <a:ext cx="3041128" cy="4351338"/>
          </a:xfrm>
          <a:prstGeom prst="rect">
            <a:avLst/>
          </a:prstGeom>
        </p:spPr>
      </p:pic>
      <p:pic>
        <p:nvPicPr>
          <p:cNvPr id="12" name="Picture 11" descr="A picture containing swing&#10;&#10;Description automatically generated">
            <a:extLst>
              <a:ext uri="{FF2B5EF4-FFF2-40B4-BE49-F238E27FC236}">
                <a16:creationId xmlns:a16="http://schemas.microsoft.com/office/drawing/2014/main" id="{BCB144D9-8AB9-4B86-A247-5F168CFCA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22" y="1700214"/>
            <a:ext cx="3287118" cy="4351338"/>
          </a:xfrm>
          <a:prstGeom prst="rect">
            <a:avLst/>
          </a:prstGeom>
        </p:spPr>
      </p:pic>
      <p:pic>
        <p:nvPicPr>
          <p:cNvPr id="14" name="Picture 13" descr="A picture containing swing, dark&#10;&#10;Description automatically generated">
            <a:extLst>
              <a:ext uri="{FF2B5EF4-FFF2-40B4-BE49-F238E27FC236}">
                <a16:creationId xmlns:a16="http://schemas.microsoft.com/office/drawing/2014/main" id="{CF635C5A-8E88-4FCC-8EB1-8370E6C7E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60" y="1700214"/>
            <a:ext cx="32987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6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6242-BB58-4C59-9C31-7CAD32D3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Wrist arthrogram axial T1 fat sat</a:t>
            </a:r>
          </a:p>
        </p:txBody>
      </p:sp>
      <p:pic>
        <p:nvPicPr>
          <p:cNvPr id="6" name="Content Placeholder 5" descr="A close-up of a coin&#10;&#10;Description automatically generated with low confidence">
            <a:extLst>
              <a:ext uri="{FF2B5EF4-FFF2-40B4-BE49-F238E27FC236}">
                <a16:creationId xmlns:a16="http://schemas.microsoft.com/office/drawing/2014/main" id="{CA630398-19E8-446F-BD52-5B0D57692A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" y="2418365"/>
            <a:ext cx="5361244" cy="3975911"/>
          </a:xfrm>
        </p:spPr>
      </p:pic>
      <p:pic>
        <p:nvPicPr>
          <p:cNvPr id="8" name="Content Placeholder 7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6357362C-DF90-4FAE-987B-8BC2217D49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30" y="2415345"/>
            <a:ext cx="5598769" cy="3978931"/>
          </a:xfrm>
        </p:spPr>
      </p:pic>
    </p:spTree>
    <p:extLst>
      <p:ext uri="{BB962C8B-B14F-4D97-AF65-F5344CB8AC3E}">
        <p14:creationId xmlns:p14="http://schemas.microsoft.com/office/powerpoint/2010/main" val="386338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AF24-AE72-4D53-8EC8-52B87ED2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text, wall, indoor, blur&#10;&#10;Description automatically generated">
            <a:extLst>
              <a:ext uri="{FF2B5EF4-FFF2-40B4-BE49-F238E27FC236}">
                <a16:creationId xmlns:a16="http://schemas.microsoft.com/office/drawing/2014/main" id="{282D9BCB-A284-434D-B2F9-57947BA8B2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089442" cy="59823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C510F-E5BD-4D3B-8598-89E8B64A76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91D6-5780-40F7-AECD-A4CC7F3A15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this dark blob at the dorsal wrist? A torn ligament that is bunched up?</a:t>
            </a:r>
          </a:p>
          <a:p>
            <a:endParaRPr lang="en-US" dirty="0"/>
          </a:p>
          <a:p>
            <a:r>
              <a:rPr lang="en-US" dirty="0"/>
              <a:t>Thank you for your help!!!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3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20 yo female, injury 2 weeks ago during baseball</vt:lpstr>
      <vt:lpstr>Wrist arthrogram sag T1 fat sat</vt:lpstr>
      <vt:lpstr>Wrist arthrogram axial T1 fat sat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yo female, injury 2 weeks ago during baseball</dc:title>
  <dc:creator>Jessica Pelz</dc:creator>
  <cp:lastModifiedBy>Jessica Pelz</cp:lastModifiedBy>
  <cp:revision>3</cp:revision>
  <dcterms:created xsi:type="dcterms:W3CDTF">2022-03-01T21:10:52Z</dcterms:created>
  <dcterms:modified xsi:type="dcterms:W3CDTF">2022-03-01T21:40:04Z</dcterms:modified>
</cp:coreProperties>
</file>