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A8AB51-B609-4776-B5A4-07C632624872}" v="102" dt="2022-03-10T09:29:15.9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theme" Target="theme/theme1.xml" Id="rId13" /><Relationship Type="http://schemas.openxmlformats.org/officeDocument/2006/relationships/slide" Target="slides/slide2.xml" Id="rId3" /><Relationship Type="http://schemas.openxmlformats.org/officeDocument/2006/relationships/slide" Target="slides/slide6.xml" Id="rId7" /><Relationship Type="http://schemas.openxmlformats.org/officeDocument/2006/relationships/viewProps" Target="viewProps.xml" Id="rId12" /><Relationship Type="http://schemas.openxmlformats.org/officeDocument/2006/relationships/slide" Target="slides/slide1.xml" Id="rId2" /><Relationship Type="http://schemas.microsoft.com/office/2015/10/relationships/revisionInfo" Target="revisionInfo.xml" Id="rId16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presProps" Target="presProps.xml" Id="rId11" /><Relationship Type="http://schemas.openxmlformats.org/officeDocument/2006/relationships/slide" Target="slides/slide4.xml" Id="rId5" /><Relationship Type="http://schemas.openxmlformats.org/officeDocument/2006/relationships/slide" Target="slides/slide9.xml" Id="rId10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tableStyles" Target="tableStyles.xml" Id="rId14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Teres Major Denervation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Referral: 32 </a:t>
            </a:r>
            <a:r>
              <a:rPr lang="en-US" dirty="0" err="1">
                <a:cs typeface="Calibri"/>
              </a:rPr>
              <a:t>yr</a:t>
            </a:r>
            <a:r>
              <a:rPr lang="en-US" dirty="0">
                <a:cs typeface="Calibri"/>
              </a:rPr>
              <a:t> old male shoulder pain, ?SLAP tear.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615ED11-4FF4-4710-ADE7-0A7C917F7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829" y="587829"/>
            <a:ext cx="5641521" cy="564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33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67FA191-776B-43C2-8125-6DF747999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829" y="587829"/>
            <a:ext cx="5587092" cy="558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370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F7B28DF-2FF5-45CB-8A4C-5234467DF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0722" y="424543"/>
            <a:ext cx="5913663" cy="587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767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indoor, chocolate, white&#10;&#10;Description automatically generated">
            <a:extLst>
              <a:ext uri="{FF2B5EF4-FFF2-40B4-BE49-F238E27FC236}">
                <a16:creationId xmlns:a16="http://schemas.microsoft.com/office/drawing/2014/main" id="{A73B8169-8414-4DA7-87EA-46BBBC7A4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365" y="465365"/>
            <a:ext cx="5763985" cy="576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31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CA99447-D14C-4385-A2FF-6AE1BDF56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222" y="560615"/>
            <a:ext cx="5573485" cy="558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10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0FF2120-5EB9-4A41-82DC-099C4EE50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293" y="710293"/>
            <a:ext cx="5559878" cy="555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21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66D09A7-7203-4ACF-A163-E58F50415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829" y="506187"/>
            <a:ext cx="5954484" cy="595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892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close&#10;&#10;Description automatically generated">
            <a:extLst>
              <a:ext uri="{FF2B5EF4-FFF2-40B4-BE49-F238E27FC236}">
                <a16:creationId xmlns:a16="http://schemas.microsoft.com/office/drawing/2014/main" id="{670FD41A-52E5-4CFB-B5E8-FB6D114E6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043" y="628650"/>
            <a:ext cx="5614307" cy="562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78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Teres Major Denervation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44</cp:revision>
  <dcterms:created xsi:type="dcterms:W3CDTF">2022-03-10T09:07:41Z</dcterms:created>
  <dcterms:modified xsi:type="dcterms:W3CDTF">2022-03-10T09:29:18Z</dcterms:modified>
</cp:coreProperties>
</file>