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C12C-358A-43FD-A345-EE79BD14DEE3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D5B5-60F0-48D3-922E-A448D89D9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44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C12C-358A-43FD-A345-EE79BD14DEE3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D5B5-60F0-48D3-922E-A448D89D9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95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C12C-358A-43FD-A345-EE79BD14DEE3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D5B5-60F0-48D3-922E-A448D89D9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65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C12C-358A-43FD-A345-EE79BD14DEE3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D5B5-60F0-48D3-922E-A448D89D9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00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C12C-358A-43FD-A345-EE79BD14DEE3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D5B5-60F0-48D3-922E-A448D89D9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1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C12C-358A-43FD-A345-EE79BD14DEE3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D5B5-60F0-48D3-922E-A448D89D9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11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C12C-358A-43FD-A345-EE79BD14DEE3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D5B5-60F0-48D3-922E-A448D89D9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4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C12C-358A-43FD-A345-EE79BD14DEE3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D5B5-60F0-48D3-922E-A448D89D9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22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C12C-358A-43FD-A345-EE79BD14DEE3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D5B5-60F0-48D3-922E-A448D89D9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21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C12C-358A-43FD-A345-EE79BD14DEE3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D5B5-60F0-48D3-922E-A448D89D9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78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C12C-358A-43FD-A345-EE79BD14DEE3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D5B5-60F0-48D3-922E-A448D89D9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62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3C12C-358A-43FD-A345-EE79BD14DEE3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D5B5-60F0-48D3-922E-A448D89D9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03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Liposclerosing</a:t>
            </a:r>
            <a:r>
              <a:rPr lang="pt-BR" dirty="0"/>
              <a:t> </a:t>
            </a:r>
            <a:r>
              <a:rPr lang="pt-BR" dirty="0" err="1"/>
              <a:t>myxofibrous</a:t>
            </a:r>
            <a:r>
              <a:rPr lang="pt-BR" dirty="0"/>
              <a:t> tumor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13" y="0"/>
            <a:ext cx="675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3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2962"/>
            <a:ext cx="4737682" cy="47025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367" y="1372962"/>
            <a:ext cx="5181308" cy="472707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618" y="1356296"/>
            <a:ext cx="5214382" cy="471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3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436"/>
            <a:ext cx="5139824" cy="479903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314" y="1058436"/>
            <a:ext cx="5150813" cy="477955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391" y="1058436"/>
            <a:ext cx="4835610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4397"/>
            <a:ext cx="5733535" cy="53721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372" y="694397"/>
            <a:ext cx="5667501" cy="53721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710" y="694397"/>
            <a:ext cx="554929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4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079"/>
            <a:ext cx="5604819" cy="53721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232" y="1018079"/>
            <a:ext cx="5681134" cy="53721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070" y="1018079"/>
            <a:ext cx="560093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4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742950"/>
            <a:ext cx="60579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55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Gouthier</dc:creator>
  <cp:lastModifiedBy>Gouthier</cp:lastModifiedBy>
  <cp:revision>3</cp:revision>
  <dcterms:created xsi:type="dcterms:W3CDTF">2022-03-10T21:38:58Z</dcterms:created>
  <dcterms:modified xsi:type="dcterms:W3CDTF">2022-03-10T22:24:54Z</dcterms:modified>
</cp:coreProperties>
</file>