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3E12-89BA-48EF-8811-14DCDC90E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9A2D6-6A59-47FD-942F-E3165784F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76EFC-F6D4-4995-9860-C3E017E11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9CAE6-BE27-43BB-8475-370BCB61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8DB80-7F4B-4FDD-9380-0FB3D83D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B3BE-DB31-4A83-9AC6-E3C94D56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A104E-C4EA-495A-ABF4-545DDCB69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EAF87-938D-4474-967B-151990EC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51172-DD32-4956-AE73-724229EA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E522F-9053-4A7F-9B32-F6FC9F39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3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DEBBC5-C253-400A-92A6-C04F308FC0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FDED4-0FD5-493B-9043-9D8FD89C3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87ECB-283E-4770-BA4C-0844DAB1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07E8-332A-476D-AFF1-DD1D140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A49AE-15AB-4524-9695-A5C2C7DA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0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99C3F-9F33-4C64-BEB5-A2E20572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F91CB-6545-4B1D-B522-98EE527DD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7B759-2ADF-40D7-BF29-719083A3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5224B-4ED0-4857-B508-EEE6C3F9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E8246-0DC9-466E-92E5-305B8A2C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7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2465-1E14-4B40-AF5A-3E1D9A52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8024E-806B-454D-8479-651B976DF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6AF6-62F4-489A-ABF8-9923119E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AFD0C-D3DB-4D69-AA52-9C538218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7E029-0E35-4E23-B45B-C09B1EE2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4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EFF9-FF97-4399-9C91-5B6D5FBA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F96C4-3E6C-4FE0-AD62-2922DFE1F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17991-DC33-40E0-B70E-2CEC7EEB9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18ED5-8C3D-4472-BD80-DF99B386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8D02B-1F92-4F53-ABEE-77297D92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528F2-E84C-40E8-A106-FDB450DE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7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E7C2-F94D-41C4-B0D7-21CE0516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2CCF8-1A60-4A1B-B2DD-2C1C3963D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874DB-4B6D-4A99-8611-3F49ECB41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1FFD8-DB49-4FED-B8C6-C818903F7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F67D6-210A-40D5-81BA-1D04991EA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4FE9D8-B637-4A7A-A3F8-0A06AFDA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82979-5BCD-4354-8939-E6F22A19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3E5617-49AE-46C8-86BF-9C08FB36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2632-2AF7-4325-B0C2-F6937021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C0789-1506-4F62-8CC9-6D896EC8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31ABC-2652-4C84-809E-A916C657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B45AF-434D-4C55-B768-DC4E5410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6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AB2E8-634A-4093-AD4B-1EED76F7A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90061-3616-4651-8EF4-AA356837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FD65D-367E-4F02-ACBE-E7F930A1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0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7CFA-1EE3-450C-8AA1-1E0DEAA3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E7938-4284-442E-A2AF-BF8D473C6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76FB0-EAEB-415B-AB46-51AA25B94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28C18-283B-491D-8BDC-7FC60A0F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D2BC4-6894-4193-B3FB-0F8450A48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185A5-731E-4BC9-BC04-72B93006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1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4D19-DE13-4F14-A177-96761867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E43D9-AFE1-4BF7-B48C-DBC0882B0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040A9-4AC8-41DD-873A-8C8380B6E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78262-34DB-421F-BE2C-3870F25C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BCE5B-2F5E-4AF1-B8EB-6574CEF2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7AC9-32A3-432E-81C7-D22A83C5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F4D8AB-33F9-4F08-BEDD-C52421E9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58469-1CC1-480F-9FB3-CD4B0EFB1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6144D-0386-4725-9B67-C31EFCF9B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41D9B-F907-4360-92E2-84B55E8A0FE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FC267-DEFE-4400-AD65-19F015E13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88513-364E-4826-9756-F70D3A75C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4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D1BAB-9A65-4090-A836-BD474703D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39 </a:t>
            </a:r>
            <a:r>
              <a:rPr lang="en-US" dirty="0" err="1"/>
              <a:t>yo</a:t>
            </a:r>
            <a:r>
              <a:rPr lang="en-US" dirty="0"/>
              <a:t> 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A826C-D25D-45FE-89D2-78B1DA38ED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Chronic knee pain, predominantly medial, recently worsened. No trauma. R/o medial meniscal tear</a:t>
            </a:r>
          </a:p>
        </p:txBody>
      </p:sp>
    </p:spTree>
    <p:extLst>
      <p:ext uri="{BB962C8B-B14F-4D97-AF65-F5344CB8AC3E}">
        <p14:creationId xmlns:p14="http://schemas.microsoft.com/office/powerpoint/2010/main" val="396172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chest&#10;&#10;Description automatically generated with low confidence">
            <a:extLst>
              <a:ext uri="{FF2B5EF4-FFF2-40B4-BE49-F238E27FC236}">
                <a16:creationId xmlns:a16="http://schemas.microsoft.com/office/drawing/2014/main" id="{6E7D9FE5-AB4C-4502-84FE-3C189580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88" y="-1"/>
            <a:ext cx="5456587" cy="6878459"/>
          </a:xfrm>
          <a:prstGeom prst="rect">
            <a:avLst/>
          </a:prstGeom>
        </p:spPr>
      </p:pic>
      <p:pic>
        <p:nvPicPr>
          <p:cNvPr id="9" name="Picture 8" descr="A close-up of a foot&#10;&#10;Description automatically generated with low confidence">
            <a:extLst>
              <a:ext uri="{FF2B5EF4-FFF2-40B4-BE49-F238E27FC236}">
                <a16:creationId xmlns:a16="http://schemas.microsoft.com/office/drawing/2014/main" id="{2A5809DE-EE49-4C66-90F1-A45A53235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99" y="19705"/>
            <a:ext cx="4783487" cy="6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5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D64F-3959-4778-BF69-F2EA9538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person's chest&#10;&#10;Description automatically generated with low confidence">
            <a:extLst>
              <a:ext uri="{FF2B5EF4-FFF2-40B4-BE49-F238E27FC236}">
                <a16:creationId xmlns:a16="http://schemas.microsoft.com/office/drawing/2014/main" id="{D224658A-5D66-4DBA-8FAA-DF4415A2D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05" y="0"/>
            <a:ext cx="4882895" cy="6858000"/>
          </a:xfrm>
        </p:spPr>
      </p:pic>
      <p:pic>
        <p:nvPicPr>
          <p:cNvPr id="9" name="Picture 8" descr="A close-up of a baby&#10;&#10;Description automatically generated with low confidence">
            <a:extLst>
              <a:ext uri="{FF2B5EF4-FFF2-40B4-BE49-F238E27FC236}">
                <a16:creationId xmlns:a16="http://schemas.microsoft.com/office/drawing/2014/main" id="{FE2AD6DE-D2CF-4E64-873A-77FF7C9D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1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94C8-518A-448D-B52C-D5D17763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35856-D3E0-496C-B9E9-AD1A4F29C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think that this is a cyst or bursa that has ruptured and is leaking into the posterior knee soft tissues. It looks to be inside the joint capsule. Is there a bursa there?? Doesn’t seem to be in quite the right place. Or would this have to be some sort of ganglion? Does anyone have any other idea or </a:t>
            </a:r>
            <a:r>
              <a:rPr lang="en-US" dirty="0" err="1"/>
              <a:t>ddx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09584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91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39 yo F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39 yo F</dc:title>
  <dc:creator>Jessica Pelz</dc:creator>
  <cp:lastModifiedBy>Jessica Pelz</cp:lastModifiedBy>
  <cp:revision>2</cp:revision>
  <dcterms:created xsi:type="dcterms:W3CDTF">2022-03-31T02:10:38Z</dcterms:created>
  <dcterms:modified xsi:type="dcterms:W3CDTF">2022-03-31T02:30:12Z</dcterms:modified>
</cp:coreProperties>
</file>