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8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4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2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BF307-2364-4ADB-9B75-BC9EBE59BA34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74D16-BBF1-4FC7-A155-013803C0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Young person with right parotid mass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Surgeon ordered MRN as outside rad couldn’t tell if facial nerve was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5677" y="0"/>
            <a:ext cx="5189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84" y="0"/>
            <a:ext cx="5348825" cy="68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8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504" y="184825"/>
            <a:ext cx="5229779" cy="6581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494" y="2898843"/>
            <a:ext cx="2071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 </a:t>
            </a:r>
            <a:r>
              <a:rPr lang="en-US" dirty="0" err="1" smtClean="0"/>
              <a:t>neurography</a:t>
            </a:r>
            <a:r>
              <a:rPr lang="en-US" dirty="0" smtClean="0"/>
              <a:t> shows extension into distal facial segment in </a:t>
            </a:r>
            <a:r>
              <a:rPr lang="en-US" dirty="0" err="1" smtClean="0"/>
              <a:t>stylomastoid</a:t>
            </a:r>
            <a:r>
              <a:rPr lang="en-US" dirty="0" smtClean="0"/>
              <a:t> canal and temporal branch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Young person with right parotid mass</vt:lpstr>
      <vt:lpstr>PowerPoint Presentation</vt:lpstr>
      <vt:lpstr>PowerPoint Presentation</vt:lpstr>
      <vt:lpstr>PowerPoint Presentation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person with right parotid mass</dc:title>
  <dc:creator>Avneesh Chhabra</dc:creator>
  <cp:lastModifiedBy>Avneesh Chhabra</cp:lastModifiedBy>
  <cp:revision>1</cp:revision>
  <dcterms:created xsi:type="dcterms:W3CDTF">2022-03-01T23:24:33Z</dcterms:created>
  <dcterms:modified xsi:type="dcterms:W3CDTF">2022-03-01T23:24:43Z</dcterms:modified>
</cp:coreProperties>
</file>