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4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4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8989-4810-415A-B491-1C9B9E460BC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471D-32B5-4CC3-B8B6-A9E4EDF3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 </a:t>
            </a:r>
            <a:r>
              <a:rPr lang="en-US" dirty="0" err="1" smtClean="0"/>
              <a:t>yo</a:t>
            </a:r>
            <a:r>
              <a:rPr lang="en-US" dirty="0" smtClean="0"/>
              <a:t> male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MVA with knee injury  and </a:t>
            </a:r>
            <a:r>
              <a:rPr lang="en-US" dirty="0" err="1" smtClean="0"/>
              <a:t>nondisplaced</a:t>
            </a:r>
            <a:r>
              <a:rPr lang="en-US" dirty="0" smtClean="0"/>
              <a:t> </a:t>
            </a:r>
            <a:r>
              <a:rPr lang="en-US" dirty="0" err="1" smtClean="0"/>
              <a:t>fx</a:t>
            </a:r>
            <a:r>
              <a:rPr lang="en-US" dirty="0" smtClean="0"/>
              <a:t> right humeral greater tuberosity </a:t>
            </a:r>
          </a:p>
          <a:p>
            <a:r>
              <a:rPr lang="en-US" dirty="0" smtClean="0"/>
              <a:t>Pan-scan  through the 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2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4886325" cy="684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0"/>
            <a:ext cx="4886325" cy="684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609" t="6302" r="42639" b="20080"/>
          <a:stretch/>
        </p:blipFill>
        <p:spPr>
          <a:xfrm>
            <a:off x="9772650" y="0"/>
            <a:ext cx="2336800" cy="67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84" r="29966" b="63927"/>
          <a:stretch/>
        </p:blipFill>
        <p:spPr>
          <a:xfrm>
            <a:off x="0" y="1076325"/>
            <a:ext cx="4524773" cy="443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631" r="39138" b="63990"/>
          <a:stretch/>
        </p:blipFill>
        <p:spPr>
          <a:xfrm>
            <a:off x="2442379" y="1076325"/>
            <a:ext cx="3913555" cy="4465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085" r="39802" b="64534"/>
          <a:stretch/>
        </p:blipFill>
        <p:spPr>
          <a:xfrm>
            <a:off x="5091870" y="1382449"/>
            <a:ext cx="3228111" cy="3902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9467" r="30258" b="63851"/>
          <a:stretch/>
        </p:blipFill>
        <p:spPr>
          <a:xfrm>
            <a:off x="7980217" y="1560156"/>
            <a:ext cx="3823855" cy="38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00" t="11259" r="22115" b="59072"/>
          <a:stretch/>
        </p:blipFill>
        <p:spPr>
          <a:xfrm>
            <a:off x="572654" y="489528"/>
            <a:ext cx="3649163" cy="2576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31" t="35938" r="6439" b="29403"/>
          <a:stretch/>
        </p:blipFill>
        <p:spPr>
          <a:xfrm>
            <a:off x="1749965" y="3389746"/>
            <a:ext cx="8299199" cy="317730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544291" y="27389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46" t="13421" r="19928" b="60872"/>
          <a:stretch/>
        </p:blipFill>
        <p:spPr>
          <a:xfrm>
            <a:off x="65875" y="46182"/>
            <a:ext cx="5069543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034" t="17391" r="15585" b="57280"/>
          <a:stretch/>
        </p:blipFill>
        <p:spPr>
          <a:xfrm>
            <a:off x="5440218" y="46182"/>
            <a:ext cx="5789682" cy="1851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137" t="8884" r="22007" b="62195"/>
          <a:stretch/>
        </p:blipFill>
        <p:spPr>
          <a:xfrm>
            <a:off x="65875" y="1967346"/>
            <a:ext cx="4927148" cy="2059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984" t="8598" r="19298" b="62103"/>
          <a:stretch/>
        </p:blipFill>
        <p:spPr>
          <a:xfrm>
            <a:off x="5135418" y="2004294"/>
            <a:ext cx="6144547" cy="2022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8510" t="7422" r="13013" b="59120"/>
          <a:stretch/>
        </p:blipFill>
        <p:spPr>
          <a:xfrm>
            <a:off x="2082039" y="4230258"/>
            <a:ext cx="625302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6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C4A166CDD5949A16C9CD29F9CDD4E" ma:contentTypeVersion="9" ma:contentTypeDescription="Create a new document." ma:contentTypeScope="" ma:versionID="deeaaed3e857717c966f6ed7a960dc64">
  <xsd:schema xmlns:xsd="http://www.w3.org/2001/XMLSchema" xmlns:xs="http://www.w3.org/2001/XMLSchema" xmlns:p="http://schemas.microsoft.com/office/2006/metadata/properties" xmlns:ns3="c472eb7d-43c9-4714-a318-c41e8e070a5a" xmlns:ns4="354a5771-40b9-4161-9ee1-6b0fd928d768" targetNamespace="http://schemas.microsoft.com/office/2006/metadata/properties" ma:root="true" ma:fieldsID="c286148decf731133ff50ebfd6d578a5" ns3:_="" ns4:_="">
    <xsd:import namespace="c472eb7d-43c9-4714-a318-c41e8e070a5a"/>
    <xsd:import namespace="354a5771-40b9-4161-9ee1-6b0fd928d7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2eb7d-43c9-4714-a318-c41e8e070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a5771-40b9-4161-9ee1-6b0fd928d7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BA62CD-F1F4-4F98-8785-F3729E2DE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2eb7d-43c9-4714-a318-c41e8e070a5a"/>
    <ds:schemaRef ds:uri="354a5771-40b9-4161-9ee1-6b0fd928d7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A5ABF6-EDE6-451E-BE13-F1C0813A7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7EE67-C632-4E14-BFF8-F09BF2BEE66D}">
  <ds:schemaRefs>
    <ds:schemaRef ds:uri="http://purl.org/dc/elements/1.1/"/>
    <ds:schemaRef ds:uri="354a5771-40b9-4161-9ee1-6b0fd928d768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472eb7d-43c9-4714-a318-c41e8e070a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19 yo male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yo male</dc:title>
  <dc:creator>Rosemary Klecker</dc:creator>
  <cp:lastModifiedBy>Rosemary Klecker</cp:lastModifiedBy>
  <cp:revision>2</cp:revision>
  <dcterms:created xsi:type="dcterms:W3CDTF">2022-03-21T18:20:55Z</dcterms:created>
  <dcterms:modified xsi:type="dcterms:W3CDTF">2022-03-21T18:21:50Z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0x010100213C4A166CDD5949A16C9CD29F9CDD4E</vt:lpwstr>
  </property>
</Properties>
</file>