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89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1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35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84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69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82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15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47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67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44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7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401F-AAFF-4D51-B24D-E39D3DB9AF3E}" type="datetimeFigureOut">
              <a:rPr lang="pt-BR" smtClean="0"/>
              <a:t>03/03/2022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2EB5-2820-4B3E-86EC-1246489563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955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4055"/>
            <a:ext cx="6057900" cy="53721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00" y="1164055"/>
            <a:ext cx="60579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1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9518"/>
            <a:ext cx="6057900" cy="53721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00" y="959518"/>
            <a:ext cx="60579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1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8118"/>
            <a:ext cx="6057900" cy="53721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00" y="1188118"/>
            <a:ext cx="60579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2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Gouthier</dc:creator>
  <cp:lastModifiedBy>Gouthier</cp:lastModifiedBy>
  <cp:revision>4</cp:revision>
  <dcterms:created xsi:type="dcterms:W3CDTF">2022-03-03T20:18:01Z</dcterms:created>
  <dcterms:modified xsi:type="dcterms:W3CDTF">2022-03-03T22:04:23Z</dcterms:modified>
</cp:coreProperties>
</file>