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891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5153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35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684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1690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824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815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1475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7676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2446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76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D401F-AAFF-4D51-B24D-E39D3DB9AF3E}" type="datetimeFigureOut">
              <a:rPr lang="pt-BR" smtClean="0"/>
              <a:t>03/03/2022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D2EB5-2820-4B3E-86EC-1246489563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9557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4055"/>
            <a:ext cx="6057900" cy="537210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900" y="1164055"/>
            <a:ext cx="60579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411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9518"/>
            <a:ext cx="6057900" cy="53721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900" y="959518"/>
            <a:ext cx="60579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016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88118"/>
            <a:ext cx="6057900" cy="537210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57900" y="1188118"/>
            <a:ext cx="6057900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0253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Gouthier</dc:creator>
  <cp:lastModifiedBy>Gouthier</cp:lastModifiedBy>
  <cp:revision>4</cp:revision>
  <dcterms:created xsi:type="dcterms:W3CDTF">2022-03-03T20:18:01Z</dcterms:created>
  <dcterms:modified xsi:type="dcterms:W3CDTF">2022-03-03T22:04:23Z</dcterms:modified>
</cp:coreProperties>
</file>