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46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172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829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769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412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186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253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27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72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4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753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412EC-59E5-45A9-8F2B-E99C54E555A2}" type="datetimeFigureOut">
              <a:rPr lang="nb-NO" smtClean="0"/>
              <a:t>29.03.2022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B7E6A-004E-4149-8D34-2F4278443A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0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Focal</a:t>
            </a:r>
            <a:r>
              <a:rPr lang="nb-NO" dirty="0" smtClean="0"/>
              <a:t> </a:t>
            </a:r>
            <a:r>
              <a:rPr lang="nb-NO" dirty="0" err="1" smtClean="0"/>
              <a:t>ossification</a:t>
            </a:r>
            <a:r>
              <a:rPr lang="nb-NO" dirty="0" smtClean="0"/>
              <a:t> (?) </a:t>
            </a:r>
            <a:r>
              <a:rPr lang="nb-NO" dirty="0" err="1" smtClean="0"/>
              <a:t>of</a:t>
            </a:r>
            <a:r>
              <a:rPr lang="nb-NO" dirty="0" smtClean="0"/>
              <a:t> femoral </a:t>
            </a:r>
            <a:r>
              <a:rPr lang="nb-NO" dirty="0" err="1" smtClean="0"/>
              <a:t>cartilage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50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09" y="289761"/>
            <a:ext cx="3695700" cy="4305300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7569" y="289761"/>
            <a:ext cx="3502192" cy="4347549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1841835" y="5053263"/>
            <a:ext cx="8080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MRI 2019; </a:t>
            </a:r>
            <a:r>
              <a:rPr lang="nb-NO" dirty="0" err="1" smtClean="0"/>
              <a:t>chondral</a:t>
            </a:r>
            <a:r>
              <a:rPr lang="nb-NO" dirty="0" smtClean="0"/>
              <a:t> </a:t>
            </a:r>
            <a:r>
              <a:rPr lang="nb-NO" dirty="0" err="1" smtClean="0"/>
              <a:t>defect</a:t>
            </a:r>
            <a:r>
              <a:rPr lang="nb-NO" dirty="0" smtClean="0"/>
              <a:t> </a:t>
            </a:r>
            <a:r>
              <a:rPr lang="nb-NO" dirty="0" err="1" smtClean="0"/>
              <a:t>medially</a:t>
            </a:r>
            <a:r>
              <a:rPr lang="nb-NO" dirty="0" smtClean="0"/>
              <a:t>, </a:t>
            </a:r>
            <a:r>
              <a:rPr lang="nb-NO" dirty="0" err="1" smtClean="0"/>
              <a:t>free</a:t>
            </a:r>
            <a:r>
              <a:rPr lang="nb-NO" dirty="0" smtClean="0"/>
              <a:t> </a:t>
            </a:r>
            <a:r>
              <a:rPr lang="nb-NO" dirty="0" err="1" smtClean="0"/>
              <a:t>chondral</a:t>
            </a:r>
            <a:r>
              <a:rPr lang="nb-NO" dirty="0" smtClean="0"/>
              <a:t> body, </a:t>
            </a:r>
            <a:r>
              <a:rPr lang="nb-NO" dirty="0" err="1" smtClean="0"/>
              <a:t>was</a:t>
            </a:r>
            <a:r>
              <a:rPr lang="nb-NO" dirty="0" smtClean="0"/>
              <a:t> </a:t>
            </a:r>
            <a:r>
              <a:rPr lang="nb-NO" dirty="0" smtClean="0"/>
              <a:t>later </a:t>
            </a:r>
            <a:r>
              <a:rPr lang="nb-NO" dirty="0" err="1" smtClean="0"/>
              <a:t>removed</a:t>
            </a:r>
            <a:r>
              <a:rPr lang="nb-NO" dirty="0" smtClean="0"/>
              <a:t> </a:t>
            </a:r>
            <a:r>
              <a:rPr lang="nb-NO" dirty="0" err="1" smtClean="0"/>
              <a:t>arthroscopically</a:t>
            </a:r>
            <a:r>
              <a:rPr lang="nb-NO" dirty="0" smtClean="0"/>
              <a:t>. </a:t>
            </a:r>
            <a:r>
              <a:rPr lang="nb-NO" dirty="0" err="1" smtClean="0"/>
              <a:t>Nothing</a:t>
            </a:r>
            <a:r>
              <a:rPr lang="nb-NO" dirty="0" smtClean="0"/>
              <a:t> </a:t>
            </a:r>
            <a:r>
              <a:rPr lang="nb-NO" dirty="0" err="1" smtClean="0"/>
              <a:t>special</a:t>
            </a:r>
            <a:r>
              <a:rPr lang="nb-NO" dirty="0" smtClean="0"/>
              <a:t>  </a:t>
            </a:r>
            <a:r>
              <a:rPr lang="nb-NO" dirty="0" smtClean="0"/>
              <a:t>in </a:t>
            </a:r>
            <a:r>
              <a:rPr lang="nb-NO" dirty="0" smtClean="0"/>
              <a:t>lateral </a:t>
            </a:r>
            <a:r>
              <a:rPr lang="nb-NO" dirty="0" err="1" smtClean="0"/>
              <a:t>compartment</a:t>
            </a:r>
            <a:r>
              <a:rPr lang="nb-NO" dirty="0" smtClean="0"/>
              <a:t>.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6725" y="289761"/>
            <a:ext cx="3591928" cy="4351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94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95" y="309365"/>
            <a:ext cx="3917618" cy="453729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3041" y="309365"/>
            <a:ext cx="3592559" cy="4586419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661987" y="5606716"/>
            <a:ext cx="10237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2022: </a:t>
            </a:r>
            <a:r>
              <a:rPr lang="nb-NO" dirty="0" err="1" smtClean="0"/>
              <a:t>small</a:t>
            </a:r>
            <a:r>
              <a:rPr lang="nb-NO" dirty="0" smtClean="0"/>
              <a:t> </a:t>
            </a:r>
            <a:r>
              <a:rPr lang="nb-NO" dirty="0" err="1" smtClean="0"/>
              <a:t>bony</a:t>
            </a:r>
            <a:r>
              <a:rPr lang="nb-NO" dirty="0" smtClean="0"/>
              <a:t> </a:t>
            </a:r>
            <a:r>
              <a:rPr lang="nb-NO" dirty="0" err="1" smtClean="0"/>
              <a:t>protuberance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cartilage</a:t>
            </a:r>
            <a:r>
              <a:rPr lang="nb-NO" dirty="0" smtClean="0"/>
              <a:t> in lateral </a:t>
            </a:r>
            <a:r>
              <a:rPr lang="nb-NO" dirty="0" err="1" smtClean="0"/>
              <a:t>compartment</a:t>
            </a:r>
            <a:r>
              <a:rPr lang="nb-NO" dirty="0" smtClean="0"/>
              <a:t>. (</a:t>
            </a:r>
            <a:r>
              <a:rPr lang="nb-NO" dirty="0" err="1" smtClean="0"/>
              <a:t>yes</a:t>
            </a:r>
            <a:r>
              <a:rPr lang="nb-NO" dirty="0" smtClean="0"/>
              <a:t>.. </a:t>
            </a:r>
            <a:r>
              <a:rPr lang="nb-NO" dirty="0" err="1" smtClean="0"/>
              <a:t>could</a:t>
            </a:r>
            <a:r>
              <a:rPr lang="nb-NO" dirty="0" smtClean="0"/>
              <a:t> </a:t>
            </a:r>
            <a:r>
              <a:rPr lang="nb-NO" dirty="0" err="1" smtClean="0"/>
              <a:t>look</a:t>
            </a:r>
            <a:r>
              <a:rPr lang="nb-NO" dirty="0" smtClean="0"/>
              <a:t> like a </a:t>
            </a:r>
            <a:r>
              <a:rPr lang="nb-NO" dirty="0" err="1" smtClean="0"/>
              <a:t>fabella</a:t>
            </a:r>
            <a:r>
              <a:rPr lang="nb-NO" dirty="0" smtClean="0"/>
              <a:t> in x </a:t>
            </a:r>
            <a:r>
              <a:rPr lang="nb-NO" dirty="0" err="1" smtClean="0"/>
              <a:t>ray</a:t>
            </a:r>
            <a:r>
              <a:rPr lang="nb-NO" dirty="0" smtClean="0"/>
              <a:t>, </a:t>
            </a:r>
            <a:r>
              <a:rPr lang="nb-NO" dirty="0" err="1" smtClean="0"/>
              <a:t>but</a:t>
            </a:r>
            <a:r>
              <a:rPr lang="nb-NO" dirty="0" smtClean="0"/>
              <a:t> </a:t>
            </a:r>
            <a:r>
              <a:rPr lang="nb-NO" dirty="0" smtClean="0"/>
              <a:t>it is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entity</a:t>
            </a:r>
            <a:r>
              <a:rPr lang="nb-NO" dirty="0" smtClean="0"/>
              <a:t> as in </a:t>
            </a:r>
            <a:r>
              <a:rPr lang="nb-NO" dirty="0" err="1" smtClean="0"/>
              <a:t>the</a:t>
            </a:r>
            <a:r>
              <a:rPr lang="nb-NO" dirty="0" smtClean="0"/>
              <a:t> MRI..)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1613" y="309365"/>
            <a:ext cx="4181428" cy="453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Focal ossification (?) of femoral cartilage</vt:lpstr>
      <vt:lpstr>PowerPoint-presentasjon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Focal ossification (?) of femoral cartialage</dc:title>
  <dc:creator>Kolnes, Kristian</dc:creator>
  <cp:lastModifiedBy>Kristian Kolnes</cp:lastModifiedBy>
  <cp:revision>4</cp:revision>
  <dcterms:created xsi:type="dcterms:W3CDTF">2022-03-29T08:17:09Z</dcterms:created>
  <dcterms:modified xsi:type="dcterms:W3CDTF">2022-03-29T21:15:48Z</dcterms:modified>
</cp:coreProperties>
</file>