
<file path=[Content_Types].xml><?xml version="1.0" encoding="utf-8"?>
<Types xmlns="http://schemas.openxmlformats.org/package/2006/content-types">
  <Default Extension="bin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media/image8.bin" ContentType="image/png"/>
  <Override PartName="/ppt/media/image9.bin" ContentType="image/pn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s Bosboom" initials="LB" lastIdx="0" clrIdx="0">
    <p:extLst>
      <p:ext uri="{19B8F6BF-5375-455C-9EA6-DF929625EA0E}">
        <p15:presenceInfo xmlns:p15="http://schemas.microsoft.com/office/powerpoint/2012/main" userId="Lars Bosbo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C118F-C694-479A-AD65-5FADA685F287}" v="6" dt="2022-02-28T14:34:52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63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in Turner" userId="6473dee01dbca05f" providerId="LiveId" clId="{052C118F-C694-479A-AD65-5FADA685F287}"/>
    <pc:docChg chg="custSel modSld">
      <pc:chgData name="Colin Turner" userId="6473dee01dbca05f" providerId="LiveId" clId="{052C118F-C694-479A-AD65-5FADA685F287}" dt="2022-02-28T14:36:20.904" v="431" actId="1076"/>
      <pc:docMkLst>
        <pc:docMk/>
      </pc:docMkLst>
      <pc:sldChg chg="addSp modSp mod">
        <pc:chgData name="Colin Turner" userId="6473dee01dbca05f" providerId="LiveId" clId="{052C118F-C694-479A-AD65-5FADA685F287}" dt="2022-02-28T14:32:22.063" v="295" actId="20577"/>
        <pc:sldMkLst>
          <pc:docMk/>
          <pc:sldMk cId="1195866153" sldId="262"/>
        </pc:sldMkLst>
        <pc:spChg chg="add mod">
          <ac:chgData name="Colin Turner" userId="6473dee01dbca05f" providerId="LiveId" clId="{052C118F-C694-479A-AD65-5FADA685F287}" dt="2022-02-28T14:32:22.063" v="295" actId="20577"/>
          <ac:spMkLst>
            <pc:docMk/>
            <pc:sldMk cId="1195866153" sldId="262"/>
            <ac:spMk id="4" creationId="{480B65B0-31C1-40A8-9DD1-819C9C576E46}"/>
          </ac:spMkLst>
        </pc:spChg>
      </pc:sldChg>
      <pc:sldChg chg="addSp modSp mod">
        <pc:chgData name="Colin Turner" userId="6473dee01dbca05f" providerId="LiveId" clId="{052C118F-C694-479A-AD65-5FADA685F287}" dt="2022-02-28T14:32:51.177" v="312" actId="20577"/>
        <pc:sldMkLst>
          <pc:docMk/>
          <pc:sldMk cId="1195866153" sldId="263"/>
        </pc:sldMkLst>
        <pc:spChg chg="add mod">
          <ac:chgData name="Colin Turner" userId="6473dee01dbca05f" providerId="LiveId" clId="{052C118F-C694-479A-AD65-5FADA685F287}" dt="2022-02-28T14:32:51.177" v="312" actId="20577"/>
          <ac:spMkLst>
            <pc:docMk/>
            <pc:sldMk cId="1195866153" sldId="263"/>
            <ac:spMk id="4" creationId="{12586348-6267-4A72-92E8-99FDEB97A5B5}"/>
          </ac:spMkLst>
        </pc:spChg>
      </pc:sldChg>
      <pc:sldChg chg="addSp modSp mod">
        <pc:chgData name="Colin Turner" userId="6473dee01dbca05f" providerId="LiveId" clId="{052C118F-C694-479A-AD65-5FADA685F287}" dt="2022-02-28T14:33:04.772" v="322" actId="20577"/>
        <pc:sldMkLst>
          <pc:docMk/>
          <pc:sldMk cId="1195866153" sldId="264"/>
        </pc:sldMkLst>
        <pc:spChg chg="add mod">
          <ac:chgData name="Colin Turner" userId="6473dee01dbca05f" providerId="LiveId" clId="{052C118F-C694-479A-AD65-5FADA685F287}" dt="2022-02-28T14:33:04.772" v="322" actId="20577"/>
          <ac:spMkLst>
            <pc:docMk/>
            <pc:sldMk cId="1195866153" sldId="264"/>
            <ac:spMk id="4" creationId="{9D6F696C-E8E8-4522-8A6F-6D33707355CF}"/>
          </ac:spMkLst>
        </pc:spChg>
      </pc:sldChg>
      <pc:sldChg chg="addSp modSp mod">
        <pc:chgData name="Colin Turner" userId="6473dee01dbca05f" providerId="LiveId" clId="{052C118F-C694-479A-AD65-5FADA685F287}" dt="2022-02-28T14:33:16.887" v="332" actId="20577"/>
        <pc:sldMkLst>
          <pc:docMk/>
          <pc:sldMk cId="1195866153" sldId="265"/>
        </pc:sldMkLst>
        <pc:spChg chg="add mod">
          <ac:chgData name="Colin Turner" userId="6473dee01dbca05f" providerId="LiveId" clId="{052C118F-C694-479A-AD65-5FADA685F287}" dt="2022-02-28T14:33:16.887" v="332" actId="20577"/>
          <ac:spMkLst>
            <pc:docMk/>
            <pc:sldMk cId="1195866153" sldId="265"/>
            <ac:spMk id="4" creationId="{86493878-F9A0-4CED-9CCF-3FEE88AE1921}"/>
          </ac:spMkLst>
        </pc:spChg>
      </pc:sldChg>
      <pc:sldChg chg="addSp modSp mod">
        <pc:chgData name="Colin Turner" userId="6473dee01dbca05f" providerId="LiveId" clId="{052C118F-C694-479A-AD65-5FADA685F287}" dt="2022-02-28T14:33:39.190" v="360" actId="1076"/>
        <pc:sldMkLst>
          <pc:docMk/>
          <pc:sldMk cId="1195866153" sldId="266"/>
        </pc:sldMkLst>
        <pc:spChg chg="add mod">
          <ac:chgData name="Colin Turner" userId="6473dee01dbca05f" providerId="LiveId" clId="{052C118F-C694-479A-AD65-5FADA685F287}" dt="2022-02-28T14:33:39.190" v="360" actId="1076"/>
          <ac:spMkLst>
            <pc:docMk/>
            <pc:sldMk cId="1195866153" sldId="266"/>
            <ac:spMk id="4" creationId="{15528FA8-02CD-4332-93AB-5379E64D8DE3}"/>
          </ac:spMkLst>
        </pc:spChg>
      </pc:sldChg>
      <pc:sldChg chg="addSp modSp mod">
        <pc:chgData name="Colin Turner" userId="6473dee01dbca05f" providerId="LiveId" clId="{052C118F-C694-479A-AD65-5FADA685F287}" dt="2022-02-28T14:36:20.904" v="431" actId="1076"/>
        <pc:sldMkLst>
          <pc:docMk/>
          <pc:sldMk cId="622999529" sldId="267"/>
        </pc:sldMkLst>
        <pc:spChg chg="mod">
          <ac:chgData name="Colin Turner" userId="6473dee01dbca05f" providerId="LiveId" clId="{052C118F-C694-479A-AD65-5FADA685F287}" dt="2022-02-28T14:35:50.690" v="425" actId="1076"/>
          <ac:spMkLst>
            <pc:docMk/>
            <pc:sldMk cId="622999529" sldId="267"/>
            <ac:spMk id="2" creationId="{683DE3AA-AB28-4291-B6CA-F80AFA28356D}"/>
          </ac:spMkLst>
        </pc:spChg>
        <pc:spChg chg="add mod">
          <ac:chgData name="Colin Turner" userId="6473dee01dbca05f" providerId="LiveId" clId="{052C118F-C694-479A-AD65-5FADA685F287}" dt="2022-02-28T14:36:20.904" v="431" actId="1076"/>
          <ac:spMkLst>
            <pc:docMk/>
            <pc:sldMk cId="622999529" sldId="267"/>
            <ac:spMk id="3" creationId="{72A5C70E-D0E4-47ED-8AF8-46EC6B47BFF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52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bin"/><Relationship Id="rId2" Type="http://schemas.openxmlformats.org/officeDocument/2006/relationships/image" Target="../media/image57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bin"/><Relationship Id="rId13" Type="http://schemas.openxmlformats.org/officeDocument/2006/relationships/image" Target="../media/image9.bin"/><Relationship Id="rId3" Type="http://schemas.openxmlformats.org/officeDocument/2006/relationships/image" Target="../media/image59.bin"/><Relationship Id="rId7" Type="http://schemas.openxmlformats.org/officeDocument/2006/relationships/image" Target="../media/image63.bin"/><Relationship Id="rId12" Type="http://schemas.openxmlformats.org/officeDocument/2006/relationships/image" Target="../media/image8.bin"/><Relationship Id="rId2" Type="http://schemas.openxmlformats.org/officeDocument/2006/relationships/image" Target="../media/image58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2.bin"/><Relationship Id="rId11" Type="http://schemas.openxmlformats.org/officeDocument/2006/relationships/image" Target="../media/image67.bin"/><Relationship Id="rId5" Type="http://schemas.openxmlformats.org/officeDocument/2006/relationships/image" Target="../media/image61.bin"/><Relationship Id="rId10" Type="http://schemas.openxmlformats.org/officeDocument/2006/relationships/image" Target="../media/image66.bin"/><Relationship Id="rId4" Type="http://schemas.openxmlformats.org/officeDocument/2006/relationships/image" Target="../media/image60.bin"/><Relationship Id="rId9" Type="http://schemas.openxmlformats.org/officeDocument/2006/relationships/image" Target="../media/image6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bin"/><Relationship Id="rId3" Type="http://schemas.openxmlformats.org/officeDocument/2006/relationships/image" Target="../media/image2.bin"/><Relationship Id="rId7" Type="http://schemas.openxmlformats.org/officeDocument/2006/relationships/image" Target="../media/image6.bin"/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bin"/><Relationship Id="rId5" Type="http://schemas.openxmlformats.org/officeDocument/2006/relationships/image" Target="../media/image4.bin"/><Relationship Id="rId10" Type="http://schemas.openxmlformats.org/officeDocument/2006/relationships/image" Target="../media/image9.bin"/><Relationship Id="rId4" Type="http://schemas.openxmlformats.org/officeDocument/2006/relationships/image" Target="../media/image3.bin"/><Relationship Id="rId9" Type="http://schemas.openxmlformats.org/officeDocument/2006/relationships/image" Target="../media/image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bin"/><Relationship Id="rId13" Type="http://schemas.openxmlformats.org/officeDocument/2006/relationships/image" Target="../media/image21.bin"/><Relationship Id="rId3" Type="http://schemas.openxmlformats.org/officeDocument/2006/relationships/image" Target="../media/image11.bin"/><Relationship Id="rId7" Type="http://schemas.openxmlformats.org/officeDocument/2006/relationships/image" Target="../media/image15.bin"/><Relationship Id="rId12" Type="http://schemas.openxmlformats.org/officeDocument/2006/relationships/image" Target="../media/image20.bin"/><Relationship Id="rId2" Type="http://schemas.openxmlformats.org/officeDocument/2006/relationships/image" Target="../media/image10.bin"/><Relationship Id="rId16" Type="http://schemas.openxmlformats.org/officeDocument/2006/relationships/image" Target="../media/image9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bin"/><Relationship Id="rId11" Type="http://schemas.openxmlformats.org/officeDocument/2006/relationships/image" Target="../media/image19.bin"/><Relationship Id="rId5" Type="http://schemas.openxmlformats.org/officeDocument/2006/relationships/image" Target="../media/image13.bin"/><Relationship Id="rId15" Type="http://schemas.openxmlformats.org/officeDocument/2006/relationships/image" Target="../media/image8.bin"/><Relationship Id="rId10" Type="http://schemas.openxmlformats.org/officeDocument/2006/relationships/image" Target="../media/image18.bin"/><Relationship Id="rId4" Type="http://schemas.openxmlformats.org/officeDocument/2006/relationships/image" Target="../media/image12.bin"/><Relationship Id="rId9" Type="http://schemas.openxmlformats.org/officeDocument/2006/relationships/image" Target="../media/image17.bin"/><Relationship Id="rId14" Type="http://schemas.openxmlformats.org/officeDocument/2006/relationships/image" Target="../media/image2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bin"/><Relationship Id="rId2" Type="http://schemas.openxmlformats.org/officeDocument/2006/relationships/image" Target="../media/image23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bin"/><Relationship Id="rId4" Type="http://schemas.openxmlformats.org/officeDocument/2006/relationships/image" Target="../media/image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bin"/><Relationship Id="rId2" Type="http://schemas.openxmlformats.org/officeDocument/2006/relationships/image" Target="../media/image25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bin"/><Relationship Id="rId2" Type="http://schemas.openxmlformats.org/officeDocument/2006/relationships/image" Target="../media/image26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bin"/><Relationship Id="rId2" Type="http://schemas.openxmlformats.org/officeDocument/2006/relationships/image" Target="../media/image27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bin"/><Relationship Id="rId13" Type="http://schemas.openxmlformats.org/officeDocument/2006/relationships/image" Target="../media/image39.bin"/><Relationship Id="rId18" Type="http://schemas.openxmlformats.org/officeDocument/2006/relationships/image" Target="../media/image44.bin"/><Relationship Id="rId3" Type="http://schemas.openxmlformats.org/officeDocument/2006/relationships/image" Target="../media/image29.bin"/><Relationship Id="rId21" Type="http://schemas.openxmlformats.org/officeDocument/2006/relationships/image" Target="../media/image8.bin"/><Relationship Id="rId7" Type="http://schemas.openxmlformats.org/officeDocument/2006/relationships/image" Target="../media/image33.bin"/><Relationship Id="rId12" Type="http://schemas.openxmlformats.org/officeDocument/2006/relationships/image" Target="../media/image38.bin"/><Relationship Id="rId17" Type="http://schemas.openxmlformats.org/officeDocument/2006/relationships/image" Target="../media/image43.bin"/><Relationship Id="rId2" Type="http://schemas.openxmlformats.org/officeDocument/2006/relationships/image" Target="../media/image28.bin"/><Relationship Id="rId16" Type="http://schemas.openxmlformats.org/officeDocument/2006/relationships/image" Target="../media/image42.bin"/><Relationship Id="rId20" Type="http://schemas.openxmlformats.org/officeDocument/2006/relationships/image" Target="../media/image46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bin"/><Relationship Id="rId11" Type="http://schemas.openxmlformats.org/officeDocument/2006/relationships/image" Target="../media/image37.bin"/><Relationship Id="rId5" Type="http://schemas.openxmlformats.org/officeDocument/2006/relationships/image" Target="../media/image31.bin"/><Relationship Id="rId15" Type="http://schemas.openxmlformats.org/officeDocument/2006/relationships/image" Target="../media/image41.bin"/><Relationship Id="rId10" Type="http://schemas.openxmlformats.org/officeDocument/2006/relationships/image" Target="../media/image36.bin"/><Relationship Id="rId19" Type="http://schemas.openxmlformats.org/officeDocument/2006/relationships/image" Target="../media/image45.bin"/><Relationship Id="rId4" Type="http://schemas.openxmlformats.org/officeDocument/2006/relationships/image" Target="../media/image30.bin"/><Relationship Id="rId9" Type="http://schemas.openxmlformats.org/officeDocument/2006/relationships/image" Target="../media/image35.bin"/><Relationship Id="rId14" Type="http://schemas.openxmlformats.org/officeDocument/2006/relationships/image" Target="../media/image40.bin"/><Relationship Id="rId22" Type="http://schemas.openxmlformats.org/officeDocument/2006/relationships/image" Target="../media/image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bin"/><Relationship Id="rId13" Type="http://schemas.openxmlformats.org/officeDocument/2006/relationships/image" Target="../media/image9.bin"/><Relationship Id="rId3" Type="http://schemas.openxmlformats.org/officeDocument/2006/relationships/image" Target="../media/image48.bin"/><Relationship Id="rId7" Type="http://schemas.openxmlformats.org/officeDocument/2006/relationships/image" Target="../media/image52.bin"/><Relationship Id="rId12" Type="http://schemas.openxmlformats.org/officeDocument/2006/relationships/image" Target="../media/image8.bin"/><Relationship Id="rId2" Type="http://schemas.openxmlformats.org/officeDocument/2006/relationships/image" Target="../media/image47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bin"/><Relationship Id="rId11" Type="http://schemas.openxmlformats.org/officeDocument/2006/relationships/image" Target="../media/image56.bin"/><Relationship Id="rId5" Type="http://schemas.openxmlformats.org/officeDocument/2006/relationships/image" Target="../media/image50.bin"/><Relationship Id="rId10" Type="http://schemas.openxmlformats.org/officeDocument/2006/relationships/image" Target="../media/image55.bin"/><Relationship Id="rId4" Type="http://schemas.openxmlformats.org/officeDocument/2006/relationships/image" Target="../media/image49.bin"/><Relationship Id="rId9" Type="http://schemas.openxmlformats.org/officeDocument/2006/relationships/image" Target="../media/image5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3DE3AA-AB28-4291-B6CA-F80AFA28356D}"/>
              </a:ext>
            </a:extLst>
          </p:cNvPr>
          <p:cNvSpPr txBox="1"/>
          <p:nvPr/>
        </p:nvSpPr>
        <p:spPr>
          <a:xfrm>
            <a:off x="1336431" y="2479431"/>
            <a:ext cx="6610015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3200" dirty="0">
                <a:solidFill>
                  <a:schemeClr val="bg1"/>
                </a:solidFill>
              </a:rPr>
              <a:t>Ectopic thymus in subglottic trachea</a:t>
            </a:r>
          </a:p>
          <a:p>
            <a:endParaRPr lang="en-ZA" sz="2400" dirty="0">
              <a:solidFill>
                <a:schemeClr val="bg1"/>
              </a:solidFill>
            </a:endParaRPr>
          </a:p>
          <a:p>
            <a:r>
              <a:rPr lang="en-ZA" sz="2400" dirty="0">
                <a:solidFill>
                  <a:schemeClr val="bg1"/>
                </a:solidFill>
              </a:rPr>
              <a:t>2yr girl with history of stridor since 3 months of age</a:t>
            </a:r>
          </a:p>
          <a:p>
            <a:endParaRPr lang="en-ZA" sz="2400" dirty="0">
              <a:solidFill>
                <a:schemeClr val="bg1"/>
              </a:solidFill>
            </a:endParaRPr>
          </a:p>
          <a:p>
            <a:r>
              <a:rPr lang="en-ZA" dirty="0">
                <a:solidFill>
                  <a:schemeClr val="bg1"/>
                </a:solidFill>
              </a:rPr>
              <a:t>Thymic tissue can be seen extending into the left side of the</a:t>
            </a:r>
          </a:p>
          <a:p>
            <a:r>
              <a:rPr lang="en-ZA" dirty="0">
                <a:solidFill>
                  <a:schemeClr val="bg1"/>
                </a:solidFill>
              </a:rPr>
              <a:t>neck up to thyroid gland.</a:t>
            </a:r>
          </a:p>
          <a:p>
            <a:r>
              <a:rPr lang="en-ZA" dirty="0">
                <a:solidFill>
                  <a:schemeClr val="bg1"/>
                </a:solidFill>
              </a:rPr>
              <a:t>further thymic tissue seen in the left thyroid gland and can </a:t>
            </a:r>
          </a:p>
          <a:p>
            <a:r>
              <a:rPr lang="en-ZA" dirty="0">
                <a:solidFill>
                  <a:schemeClr val="bg1"/>
                </a:solidFill>
              </a:rPr>
              <a:t>be seen to extend into the subglottic trachea causing a severe</a:t>
            </a:r>
          </a:p>
          <a:p>
            <a:r>
              <a:rPr lang="en-ZA" dirty="0">
                <a:solidFill>
                  <a:schemeClr val="bg1"/>
                </a:solidFill>
              </a:rPr>
              <a:t>stenosis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A5C70E-D0E4-47ED-8AF8-46EC6B47BFFE}"/>
              </a:ext>
            </a:extLst>
          </p:cNvPr>
          <p:cNvSpPr txBox="1"/>
          <p:nvPr/>
        </p:nvSpPr>
        <p:spPr>
          <a:xfrm>
            <a:off x="591835" y="1173287"/>
            <a:ext cx="8099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i="1" u="sng" dirty="0">
                <a:solidFill>
                  <a:schemeClr val="bg1"/>
                </a:solidFill>
              </a:rPr>
              <a:t>Press F5 or “Start slide show” icon to scroll all images</a:t>
            </a:r>
          </a:p>
        </p:txBody>
      </p:sp>
    </p:spTree>
    <p:extLst>
      <p:ext uri="{BB962C8B-B14F-4D97-AF65-F5344CB8AC3E}">
        <p14:creationId xmlns:p14="http://schemas.microsoft.com/office/powerpoint/2010/main" val="622999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3543905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819150"/>
            <a:ext cx="5791200" cy="522922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493878-F9A0-4CED-9CCF-3FEE88AE1921}"/>
              </a:ext>
            </a:extLst>
          </p:cNvPr>
          <p:cNvSpPr txBox="1"/>
          <p:nvPr/>
        </p:nvSpPr>
        <p:spPr>
          <a:xfrm>
            <a:off x="1362808" y="135841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Axial T1</a:t>
            </a:r>
          </a:p>
        </p:txBody>
      </p:sp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4900310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742515025" name="Rad2Sha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698665206" name="Rad2Sha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230587334" name="Rad2Sha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1306934438" name="Rad2Sha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498313693" name="Rad2Sha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1932890626" name="Rad2Sha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85791202" name="Rad2Sha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1046345495" name="Rad2Sha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837015419" name="Rad2Sha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990600"/>
            <a:ext cx="5591175" cy="487680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  <p:sp>
        <p:nvSpPr>
          <p:cNvPr id="1784548854" name="Rad2ShareLabel 1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11191987" name="Rad2ShareLabel 2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16415232" name="Rad2ShareLabel 3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20470851" name="Rad2ShareLabel 4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20593689" name="Rad2ShareLabel 5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18948345" name="Rad2ShareLabel 6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6/10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93221183" name="Rad2ShareLabel 7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7/10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91396527" name="Rad2ShareLabel 8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8/10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12613850" name="Rad2ShareLabel 9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9/10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04603230" name="Rad2ShareLabel 10"/>
          <p:cNvSpPr txBox="1"/>
          <p:nvPr/>
        </p:nvSpPr>
        <p:spPr>
          <a:xfrm>
            <a:off x="1781175" y="5658068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10/10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528FA8-02CD-4332-93AB-5379E64D8DE3}"/>
              </a:ext>
            </a:extLst>
          </p:cNvPr>
          <p:cNvSpPr txBox="1"/>
          <p:nvPr/>
        </p:nvSpPr>
        <p:spPr>
          <a:xfrm>
            <a:off x="1424354" y="990600"/>
            <a:ext cx="247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Axial T1 Fat sat post Gad</a:t>
            </a:r>
          </a:p>
        </p:txBody>
      </p:sp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51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19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54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66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41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19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58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47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41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93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9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47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31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94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9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289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22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94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9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39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22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4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61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396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0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60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61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538637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419100"/>
            <a:ext cx="6067425" cy="6029325"/>
          </a:xfrm>
          <a:prstGeom prst="rect">
            <a:avLst/>
          </a:prstGeom>
        </p:spPr>
      </p:pic>
      <p:pic>
        <p:nvPicPr>
          <p:cNvPr id="1272847945" name="Rad2Sha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419100"/>
            <a:ext cx="6067425" cy="6029325"/>
          </a:xfrm>
          <a:prstGeom prst="rect">
            <a:avLst/>
          </a:prstGeom>
        </p:spPr>
      </p:pic>
      <p:pic>
        <p:nvPicPr>
          <p:cNvPr id="1765659193" name="Rad2Sha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419100"/>
            <a:ext cx="6067425" cy="6029325"/>
          </a:xfrm>
          <a:prstGeom prst="rect">
            <a:avLst/>
          </a:prstGeom>
        </p:spPr>
      </p:pic>
      <p:pic>
        <p:nvPicPr>
          <p:cNvPr id="2033832009" name="Rad2Sha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419100"/>
            <a:ext cx="6067425" cy="6029325"/>
          </a:xfrm>
          <a:prstGeom prst="rect">
            <a:avLst/>
          </a:prstGeom>
        </p:spPr>
      </p:pic>
      <p:pic>
        <p:nvPicPr>
          <p:cNvPr id="1142948453" name="Rad2Sha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419100"/>
            <a:ext cx="6067425" cy="6029325"/>
          </a:xfrm>
          <a:prstGeom prst="rect">
            <a:avLst/>
          </a:prstGeom>
        </p:spPr>
      </p:pic>
      <p:pic>
        <p:nvPicPr>
          <p:cNvPr id="538857801" name="Rad2Sha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419100"/>
            <a:ext cx="6067425" cy="6029325"/>
          </a:xfrm>
          <a:prstGeom prst="rect">
            <a:avLst/>
          </a:prstGeom>
        </p:spPr>
      </p:pic>
      <p:pic>
        <p:nvPicPr>
          <p:cNvPr id="1656391012" name="Rad2Sha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419100"/>
            <a:ext cx="6067425" cy="602932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  <p:sp>
        <p:nvSpPr>
          <p:cNvPr id="480575254" name="Rad2ShareLabel 1"/>
          <p:cNvSpPr txBox="1"/>
          <p:nvPr/>
        </p:nvSpPr>
        <p:spPr>
          <a:xfrm>
            <a:off x="1543050" y="62390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1/7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48769363" name="Rad2ShareLabel 2"/>
          <p:cNvSpPr txBox="1"/>
          <p:nvPr/>
        </p:nvSpPr>
        <p:spPr>
          <a:xfrm>
            <a:off x="1543050" y="62390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2/7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44147370" name="Rad2ShareLabel 3"/>
          <p:cNvSpPr txBox="1"/>
          <p:nvPr/>
        </p:nvSpPr>
        <p:spPr>
          <a:xfrm>
            <a:off x="1543050" y="62390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3/7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82364622" name="Rad2ShareLabel 4"/>
          <p:cNvSpPr txBox="1"/>
          <p:nvPr/>
        </p:nvSpPr>
        <p:spPr>
          <a:xfrm>
            <a:off x="1543050" y="62390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4/7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54121745" name="Rad2ShareLabel 5"/>
          <p:cNvSpPr txBox="1"/>
          <p:nvPr/>
        </p:nvSpPr>
        <p:spPr>
          <a:xfrm>
            <a:off x="1543050" y="62390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5/7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61203924" name="Rad2ShareLabel 6"/>
          <p:cNvSpPr txBox="1"/>
          <p:nvPr/>
        </p:nvSpPr>
        <p:spPr>
          <a:xfrm>
            <a:off x="1543050" y="62390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6/7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85940813" name="Rad2ShareLabel 7"/>
          <p:cNvSpPr txBox="1"/>
          <p:nvPr/>
        </p:nvSpPr>
        <p:spPr>
          <a:xfrm>
            <a:off x="1543050" y="62390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7/7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84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6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57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65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14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6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83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36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14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94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12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36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85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20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12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39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94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20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456894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1653620427" name="Rad2Sha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1164212648" name="Rad2Sha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817603371" name="Rad2Sha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1998542627" name="Rad2Sha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1095756288" name="Rad2Sha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1858470879" name="Rad2Sha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763868460" name="Rad2Sha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196828340" name="Rad2Sha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316234698" name="Rad2Sha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1860422732" name="Rad2Shar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2028741277" name="Rad2Share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1590576521" name="Rad2Share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151731417" name="Rad2Sha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342900"/>
            <a:ext cx="6067425" cy="618172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  <p:sp>
        <p:nvSpPr>
          <p:cNvPr id="237226744" name="Rad2ShareLabel 1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80803117" name="Rad2ShareLabel 2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37059920" name="Rad2ShareLabel 3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53096539" name="Rad2ShareLabel 4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9389387" name="Rad2ShareLabel 5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31517378" name="Rad2ShareLabel 6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6/14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97278925" name="Rad2ShareLabel 7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7/14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48319475" name="Rad2ShareLabel 8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8/14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98052535" name="Rad2ShareLabel 9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9/14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67574299" name="Rad2ShareLabel 10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10/14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53871065" name="Rad2ShareLabel 11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11/14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1594418" name="Rad2ShareLabel 12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12/14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97262751" name="Rad2ShareLabel 13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13/14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21985612" name="Rad2ShareLabel 14"/>
          <p:cNvSpPr txBox="1"/>
          <p:nvPr/>
        </p:nvSpPr>
        <p:spPr>
          <a:xfrm>
            <a:off x="1543050" y="631529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14/14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62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2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2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05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60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9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05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854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8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9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51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8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47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727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51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86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3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727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82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05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3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3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57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05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042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7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57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74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59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7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57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26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59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3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98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26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0449406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70" y="4482"/>
            <a:ext cx="8579224" cy="6858000"/>
          </a:xfrm>
          <a:prstGeom prst="rect">
            <a:avLst/>
          </a:prstGeom>
        </p:spPr>
      </p:pic>
      <p:pic>
        <p:nvPicPr>
          <p:cNvPr id="473791274" name="Rad2Sha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70" y="4482"/>
            <a:ext cx="8579224" cy="685800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  <p:sp>
        <p:nvSpPr>
          <p:cNvPr id="1397186484" name="Rad2ShareLabel 1"/>
          <p:cNvSpPr txBox="1"/>
          <p:nvPr/>
        </p:nvSpPr>
        <p:spPr>
          <a:xfrm>
            <a:off x="286870" y="6653150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1/2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57048828" name="Rad2ShareLabel 2"/>
          <p:cNvSpPr txBox="1"/>
          <p:nvPr/>
        </p:nvSpPr>
        <p:spPr>
          <a:xfrm>
            <a:off x="286870" y="6653150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2/2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79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04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18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3886329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322" y="4678"/>
            <a:ext cx="6867356" cy="685800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4398733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24" y="0"/>
            <a:ext cx="8577048" cy="685800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83809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75" y="771525"/>
            <a:ext cx="5962650" cy="531495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0B65B0-31C1-40A8-9DD1-819C9C576E46}"/>
              </a:ext>
            </a:extLst>
          </p:cNvPr>
          <p:cNvSpPr txBox="1"/>
          <p:nvPr/>
        </p:nvSpPr>
        <p:spPr>
          <a:xfrm>
            <a:off x="3402623" y="1266092"/>
            <a:ext cx="2524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Axial reformat of 3D STIR</a:t>
            </a:r>
          </a:p>
        </p:txBody>
      </p:sp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9523661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1060673086" name="Rad2Sha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84123420" name="Rad2Sha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1965239477" name="Rad2Sha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253427212" name="Rad2Sha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1009088766" name="Rad2Sha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1991223127" name="Rad2Sha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1838016163" name="Rad2Sha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375721142" name="Rad2Sha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884847299" name="Rad2Sha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1701588548" name="Rad2Shar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578367643" name="Rad2Share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566871799" name="Rad2Share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345970266" name="Rad2Share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1400168427" name="Rad2Share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353429496" name="Rad2Share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1724003849" name="Rad2Share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1923187578" name="Rad2Share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691119640" name="Rad2Share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504825"/>
            <a:ext cx="5857875" cy="5848350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  <p:sp>
        <p:nvSpPr>
          <p:cNvPr id="1197747555" name="Rad2ShareLabel 1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22718356" name="Rad2ShareLabel 2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9562131" name="Rad2ShareLabel 3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11253088" name="Rad2ShareLabel 4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40308503" name="Rad2ShareLabel 5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62346618" name="Rad2ShareLabel 6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6/19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81502238" name="Rad2ShareLabel 7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7/19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67702690" name="Rad2ShareLabel 8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8/19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45611325" name="Rad2ShareLabel 9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9/19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29711376" name="Rad2ShareLabel 10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10/19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85561642" name="Rad2ShareLabel 11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11/19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81053713" name="Rad2ShareLabel 12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12/19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48593976" name="Rad2ShareLabel 13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13/19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64011821" name="Rad2ShareLabel 14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14/19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50541895" name="Rad2ShareLabel 15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15/19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8954084" name="Rad2ShareLabel 16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16/19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57351241" name="Rad2ShareLabel 17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17/19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50768428" name="Rad2ShareLabel 18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18/19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42445756" name="Rad2ShareLabel 19"/>
          <p:cNvSpPr txBox="1"/>
          <p:nvPr/>
        </p:nvSpPr>
        <p:spPr>
          <a:xfrm>
            <a:off x="1647825" y="61438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19/19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86348-6267-4A72-92E8-99FDEB97A5B5}"/>
              </a:ext>
            </a:extLst>
          </p:cNvPr>
          <p:cNvSpPr txBox="1"/>
          <p:nvPr/>
        </p:nvSpPr>
        <p:spPr>
          <a:xfrm>
            <a:off x="518746" y="1173773"/>
            <a:ext cx="167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Coronal 3D STIR</a:t>
            </a:r>
          </a:p>
        </p:txBody>
      </p:sp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67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271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774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2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56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271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23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25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56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2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0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25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08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34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0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22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50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34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801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70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50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72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6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70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84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71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6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58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56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71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3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05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56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87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9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05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97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01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9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16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54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01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2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95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54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00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95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318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76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11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44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76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d2Share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941794" name="Rad2Sha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1054677043" name="Rad2Sha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498029241" name="Rad2Sha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2133224002" name="Rad2Sha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1663127654" name="Rad2Sha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1579460098" name="Rad2Sha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1715591118" name="Rad2Sha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424086324" name="Rad2Sha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1900592441" name="Rad2Sha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1063306872" name="Rad2Sha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933450"/>
            <a:ext cx="5553075" cy="5000625"/>
          </a:xfrm>
          <a:prstGeom prst="rect">
            <a:avLst/>
          </a:prstGeom>
        </p:spPr>
      </p:pic>
      <p:pic>
        <p:nvPicPr>
          <p:cNvPr id="2" name="Afbeelding 1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00" y="0"/>
            <a:ext cx="247650" cy="247650"/>
          </a:xfrm>
          <a:prstGeom prst="rect">
            <a:avLst/>
          </a:prstGeom>
        </p:spPr>
      </p:pic>
      <p:pic>
        <p:nvPicPr>
          <p:cNvPr id="3" name="Afbeelding 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00" y="0"/>
            <a:ext cx="247650" cy="247650"/>
          </a:xfrm>
          <a:prstGeom prst="rect">
            <a:avLst/>
          </a:prstGeom>
        </p:spPr>
      </p:pic>
      <p:sp>
        <p:nvSpPr>
          <p:cNvPr id="1410391161" name="Rad2ShareLabel 1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18531779" name="Rad2ShareLabel 2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34397889" name="Rad2ShareLabel 3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86156933" name="Rad2ShareLabel 4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83495095" name="Rad2ShareLabel 5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70520136" name="Rad2ShareLabel 6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6/10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37002420" name="Rad2ShareLabel 7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7/10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91900621" name="Rad2ShareLabel 8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8/10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25084035" name="Rad2ShareLabel 9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9/10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58676132" name="Rad2ShareLabel 10"/>
          <p:cNvSpPr txBox="1"/>
          <p:nvPr/>
        </p:nvSpPr>
        <p:spPr>
          <a:xfrm>
            <a:off x="1800225" y="5724743"/>
            <a:ext cx="759133" cy="209332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10/10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6F696C-E8E8-4522-8A6F-6D33707355CF}"/>
              </a:ext>
            </a:extLst>
          </p:cNvPr>
          <p:cNvSpPr txBox="1"/>
          <p:nvPr/>
        </p:nvSpPr>
        <p:spPr>
          <a:xfrm>
            <a:off x="888023" y="170131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Axial T2</a:t>
            </a:r>
          </a:p>
        </p:txBody>
      </p:sp>
    </p:spTree>
    <p:extLst>
      <p:ext uri="{BB962C8B-B14F-4D97-AF65-F5344CB8AC3E}">
        <p14:creationId xmlns:p14="http://schemas.microsoft.com/office/powerpoint/2010/main" val="119586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7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03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02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39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22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615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39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1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49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615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4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52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49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59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0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052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8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90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0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059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08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90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3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6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08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ster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852</TotalTime>
  <Words>150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Lars Bosboom</dc:creator>
  <cp:lastModifiedBy>Colin Turner</cp:lastModifiedBy>
  <cp:revision>29</cp:revision>
  <dcterms:created xsi:type="dcterms:W3CDTF">2016-01-15T21:59:29Z</dcterms:created>
  <dcterms:modified xsi:type="dcterms:W3CDTF">2022-02-28T14:36:24Z</dcterms:modified>
</cp:coreProperties>
</file>