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7.bin" ContentType="image/png"/>
  <Override PartName="/ppt/media/image18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95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051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Screen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11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38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0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443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633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13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93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70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8E09-D73B-43E4-B240-7B8B816DA7A6}" type="datetimeFigureOut">
              <a:rPr lang="de-CH" smtClean="0"/>
              <a:t>23.03.2022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A784-56E1-4E50-9E20-1EC75C123E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57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13" Type="http://schemas.openxmlformats.org/officeDocument/2006/relationships/image" Target="../media/image12.bin"/><Relationship Id="rId18" Type="http://schemas.openxmlformats.org/officeDocument/2006/relationships/image" Target="../media/image17.bin"/><Relationship Id="rId3" Type="http://schemas.openxmlformats.org/officeDocument/2006/relationships/image" Target="../media/image2.bin"/><Relationship Id="rId7" Type="http://schemas.openxmlformats.org/officeDocument/2006/relationships/image" Target="../media/image6.bin"/><Relationship Id="rId12" Type="http://schemas.openxmlformats.org/officeDocument/2006/relationships/image" Target="../media/image11.bin"/><Relationship Id="rId17" Type="http://schemas.openxmlformats.org/officeDocument/2006/relationships/image" Target="../media/image16.bin"/><Relationship Id="rId2" Type="http://schemas.openxmlformats.org/officeDocument/2006/relationships/image" Target="../media/image1.bin"/><Relationship Id="rId16" Type="http://schemas.openxmlformats.org/officeDocument/2006/relationships/image" Target="../media/image1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bin"/><Relationship Id="rId11" Type="http://schemas.openxmlformats.org/officeDocument/2006/relationships/image" Target="../media/image10.bin"/><Relationship Id="rId5" Type="http://schemas.openxmlformats.org/officeDocument/2006/relationships/image" Target="../media/image4.bin"/><Relationship Id="rId15" Type="http://schemas.openxmlformats.org/officeDocument/2006/relationships/image" Target="../media/image14.bin"/><Relationship Id="rId10" Type="http://schemas.openxmlformats.org/officeDocument/2006/relationships/image" Target="../media/image9.bin"/><Relationship Id="rId19" Type="http://schemas.openxmlformats.org/officeDocument/2006/relationships/image" Target="../media/image18.bin"/><Relationship Id="rId4" Type="http://schemas.openxmlformats.org/officeDocument/2006/relationships/image" Target="../media/image3.bin"/><Relationship Id="rId9" Type="http://schemas.openxmlformats.org/officeDocument/2006/relationships/image" Target="../media/image8.bin"/><Relationship Id="rId14" Type="http://schemas.openxmlformats.org/officeDocument/2006/relationships/image" Target="../media/image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bin"/><Relationship Id="rId3" Type="http://schemas.openxmlformats.org/officeDocument/2006/relationships/image" Target="../media/image20.bin"/><Relationship Id="rId7" Type="http://schemas.openxmlformats.org/officeDocument/2006/relationships/image" Target="../media/image24.bin"/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bin"/><Relationship Id="rId5" Type="http://schemas.openxmlformats.org/officeDocument/2006/relationships/image" Target="../media/image22.bin"/><Relationship Id="rId4" Type="http://schemas.openxmlformats.org/officeDocument/2006/relationships/image" Target="../media/image21.bin"/><Relationship Id="rId9" Type="http://schemas.openxmlformats.org/officeDocument/2006/relationships/image" Target="../media/image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bin"/><Relationship Id="rId3" Type="http://schemas.openxmlformats.org/officeDocument/2006/relationships/image" Target="../media/image26.bin"/><Relationship Id="rId7" Type="http://schemas.openxmlformats.org/officeDocument/2006/relationships/image" Target="../media/image30.bin"/><Relationship Id="rId12" Type="http://schemas.openxmlformats.org/officeDocument/2006/relationships/image" Target="../media/image18.bin"/><Relationship Id="rId2" Type="http://schemas.openxmlformats.org/officeDocument/2006/relationships/image" Target="../media/image2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bin"/><Relationship Id="rId11" Type="http://schemas.openxmlformats.org/officeDocument/2006/relationships/image" Target="../media/image17.bin"/><Relationship Id="rId5" Type="http://schemas.openxmlformats.org/officeDocument/2006/relationships/image" Target="../media/image28.bin"/><Relationship Id="rId10" Type="http://schemas.openxmlformats.org/officeDocument/2006/relationships/image" Target="../media/image33.bin"/><Relationship Id="rId4" Type="http://schemas.openxmlformats.org/officeDocument/2006/relationships/image" Target="../media/image27.bin"/><Relationship Id="rId9" Type="http://schemas.openxmlformats.org/officeDocument/2006/relationships/image" Target="../media/image3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89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dirty="0" err="1" smtClean="0"/>
              <a:t>old</a:t>
            </a:r>
            <a:r>
              <a:rPr lang="de-CH" dirty="0" smtClean="0"/>
              <a:t> male </a:t>
            </a:r>
            <a:r>
              <a:rPr lang="de-CH" dirty="0" err="1" smtClean="0"/>
              <a:t>patient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severe</a:t>
            </a:r>
            <a:r>
              <a:rPr lang="de-CH" dirty="0" smtClean="0"/>
              <a:t> </a:t>
            </a:r>
            <a:r>
              <a:rPr lang="de-CH" dirty="0" err="1" smtClean="0"/>
              <a:t>pain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touch</a:t>
            </a:r>
            <a:r>
              <a:rPr lang="de-CH" dirty="0" smtClean="0"/>
              <a:t> medial </a:t>
            </a:r>
            <a:r>
              <a:rPr lang="de-CH" dirty="0" err="1" smtClean="0"/>
              <a:t>left</a:t>
            </a:r>
            <a:r>
              <a:rPr lang="de-CH" dirty="0" smtClean="0"/>
              <a:t> </a:t>
            </a:r>
            <a:r>
              <a:rPr lang="de-CH" dirty="0" err="1" smtClean="0"/>
              <a:t>foot</a:t>
            </a:r>
            <a:endParaRPr lang="de-CH" dirty="0" smtClean="0"/>
          </a:p>
          <a:p>
            <a:r>
              <a:rPr lang="de-CH" dirty="0" err="1" smtClean="0"/>
              <a:t>Known</a:t>
            </a:r>
            <a:r>
              <a:rPr lang="de-CH" dirty="0" smtClean="0"/>
              <a:t> lateral </a:t>
            </a:r>
            <a:r>
              <a:rPr lang="de-CH" dirty="0" err="1" smtClean="0"/>
              <a:t>ulcus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osteomyelitis</a:t>
            </a:r>
            <a:endParaRPr lang="de-CH" dirty="0" smtClean="0"/>
          </a:p>
          <a:p>
            <a:r>
              <a:rPr lang="de-CH" dirty="0" err="1" smtClean="0"/>
              <a:t>Peripheral</a:t>
            </a:r>
            <a:r>
              <a:rPr lang="de-CH" dirty="0" smtClean="0"/>
              <a:t> </a:t>
            </a:r>
            <a:r>
              <a:rPr lang="de-CH" dirty="0" err="1" smtClean="0"/>
              <a:t>artery</a:t>
            </a:r>
            <a:r>
              <a:rPr lang="de-CH" dirty="0" smtClean="0"/>
              <a:t> </a:t>
            </a:r>
            <a:r>
              <a:rPr lang="de-CH" dirty="0" err="1" smtClean="0"/>
              <a:t>disease</a:t>
            </a:r>
            <a:endParaRPr lang="de-CH" dirty="0" smtClean="0"/>
          </a:p>
          <a:p>
            <a:r>
              <a:rPr lang="de-CH" dirty="0" err="1" smtClean="0"/>
              <a:t>Chronic</a:t>
            </a:r>
            <a:r>
              <a:rPr lang="de-CH" dirty="0" smtClean="0"/>
              <a:t> </a:t>
            </a:r>
            <a:r>
              <a:rPr lang="de-CH" dirty="0" err="1" smtClean="0"/>
              <a:t>kidney</a:t>
            </a:r>
            <a:r>
              <a:rPr lang="de-CH" dirty="0" smtClean="0"/>
              <a:t> </a:t>
            </a:r>
            <a:r>
              <a:rPr lang="de-CH" dirty="0" err="1" smtClean="0"/>
              <a:t>failure</a:t>
            </a:r>
            <a:endParaRPr lang="de-CH" dirty="0" smtClean="0"/>
          </a:p>
          <a:p>
            <a:r>
              <a:rPr lang="de-CH" dirty="0" err="1" smtClean="0"/>
              <a:t>Polyneuropathy</a:t>
            </a:r>
            <a:endParaRPr lang="de-CH" dirty="0" smtClean="0"/>
          </a:p>
          <a:p>
            <a:r>
              <a:rPr lang="de-CH" dirty="0" smtClean="0"/>
              <a:t>Diabetes type II</a:t>
            </a:r>
          </a:p>
        </p:txBody>
      </p:sp>
    </p:spTree>
    <p:extLst>
      <p:ext uri="{BB962C8B-B14F-4D97-AF65-F5344CB8AC3E}">
        <p14:creationId xmlns:p14="http://schemas.microsoft.com/office/powerpoint/2010/main" val="16402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793239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97811667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889922812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30657805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541551923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978986313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723195596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2044309754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230820705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440915320" name="RadScre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483005568" name="RadScre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851450041" name="RadScre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670074633" name="RadScre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1475138967" name="RadScre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328355773" name="RadScre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pic>
        <p:nvPicPr>
          <p:cNvPr id="2091604841" name="RadScre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49" y="2549"/>
            <a:ext cx="6858000" cy="6858000"/>
          </a:xfrm>
          <a:prstGeom prst="rect">
            <a:avLst/>
          </a:prstGeom>
        </p:spPr>
      </p:pic>
      <p:sp>
        <p:nvSpPr>
          <p:cNvPr id="1850438908" name="RadScreenLabel 1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49802083" name="RadScreenLabel 2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10897163" name="RadScreenLabel 3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49480548" name="RadScreenLabel 4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43331293" name="RadScreenLabel 5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71955109" name="RadScreenLabel 6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63295446" name="RadScreenLabel 7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74957231" name="RadScreenLabel 8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82602235" name="RadScreenLabel 9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7143042" name="RadScreenLabel 10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96046594" name="RadScreenLabel 11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84516549" name="RadScreenLabel 12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12067780" name="RadScreenLabel 13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45306488" name="RadScreenLabel 14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05626434" name="RadScreenLabel 15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15/16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41869540" name="RadScreenLabel 16"/>
          <p:cNvSpPr txBox="1"/>
          <p:nvPr/>
        </p:nvSpPr>
        <p:spPr>
          <a:xfrm>
            <a:off x="2669550" y="6651218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16/16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3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2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8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5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8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33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98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9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33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9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30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95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2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60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95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1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60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04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04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06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0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06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0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6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6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161636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pic>
        <p:nvPicPr>
          <p:cNvPr id="1977974618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pic>
        <p:nvPicPr>
          <p:cNvPr id="310703870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pic>
        <p:nvPicPr>
          <p:cNvPr id="739892882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pic>
        <p:nvPicPr>
          <p:cNvPr id="1025936939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pic>
        <p:nvPicPr>
          <p:cNvPr id="606263186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92" y="0"/>
            <a:ext cx="5085016" cy="6858000"/>
          </a:xfrm>
          <a:prstGeom prst="rect">
            <a:avLst/>
          </a:prstGeom>
        </p:spPr>
      </p:pic>
      <p:sp>
        <p:nvSpPr>
          <p:cNvPr id="1635620369" name="RadScreenLabel 1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15003260" name="RadScreenLabel 2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5875188" name="RadScreenLabel 3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10950126" name="RadScreenLabel 4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63009847" name="RadScreenLabel 5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03966723" name="RadScreenLabel 6"/>
          <p:cNvSpPr txBox="1"/>
          <p:nvPr/>
        </p:nvSpPr>
        <p:spPr>
          <a:xfrm>
            <a:off x="3553493" y="6648669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6/6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9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00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00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95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00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95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00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797715" name="RadScre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881908731" name="RadScre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339023660" name="RadScre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1220649086" name="RadScre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201484655" name="RadScre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43363876" name="RadScre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2043369775" name="RadScre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125848213" name="RadScre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pic>
        <p:nvPicPr>
          <p:cNvPr id="1456414885" name="RadScre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4" y="1053513"/>
            <a:ext cx="9144000" cy="4757483"/>
          </a:xfrm>
          <a:prstGeom prst="rect">
            <a:avLst/>
          </a:prstGeom>
        </p:spPr>
      </p:pic>
      <p:sp>
        <p:nvSpPr>
          <p:cNvPr id="618452153" name="RadScreenLabel 1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91888590" name="RadScreenLabel 2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57944089" name="RadScreenLabel 3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02603258" name="RadScreenLabel 4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18951697" name="RadScreenLabel 5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43000931" name="RadScreenLabel 6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06593508" name="RadScreenLabel 7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71754539" name="RadScreenLabel 8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74576849" name="RadScreenLabel 9"/>
          <p:cNvSpPr txBox="1"/>
          <p:nvPr/>
        </p:nvSpPr>
        <p:spPr>
          <a:xfrm>
            <a:off x="1527255" y="5601664"/>
            <a:ext cx="619133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9/9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0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88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5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88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0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8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95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0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0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95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36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59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0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5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59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41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5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5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89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dirty="0" err="1" smtClean="0"/>
              <a:t>old</a:t>
            </a:r>
            <a:r>
              <a:rPr lang="de-CH" dirty="0" smtClean="0"/>
              <a:t> male </a:t>
            </a:r>
            <a:r>
              <a:rPr lang="de-CH" dirty="0" err="1" smtClean="0"/>
              <a:t>patient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Calcification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tib</a:t>
            </a:r>
            <a:r>
              <a:rPr lang="de-CH" dirty="0" smtClean="0"/>
              <a:t>. </a:t>
            </a:r>
            <a:r>
              <a:rPr lang="de-CH" dirty="0" err="1" smtClean="0"/>
              <a:t>post</a:t>
            </a:r>
            <a:r>
              <a:rPr lang="de-CH" dirty="0" smtClean="0"/>
              <a:t> </a:t>
            </a:r>
            <a:r>
              <a:rPr lang="de-CH" dirty="0" err="1" smtClean="0"/>
              <a:t>tendon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Trabecular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cortical</a:t>
            </a:r>
            <a:r>
              <a:rPr lang="de-CH" dirty="0" smtClean="0"/>
              <a:t> </a:t>
            </a:r>
            <a:r>
              <a:rPr lang="de-CH" dirty="0" err="1" smtClean="0"/>
              <a:t>bone</a:t>
            </a:r>
            <a:r>
              <a:rPr lang="de-CH" dirty="0" smtClean="0"/>
              <a:t> </a:t>
            </a:r>
            <a:r>
              <a:rPr lang="de-CH" dirty="0" err="1" smtClean="0"/>
              <a:t>loss</a:t>
            </a:r>
            <a:endParaRPr lang="de-CH" dirty="0" smtClean="0"/>
          </a:p>
          <a:p>
            <a:r>
              <a:rPr lang="de-CH" dirty="0" err="1" smtClean="0"/>
              <a:t>Tarsal</a:t>
            </a:r>
            <a:r>
              <a:rPr lang="de-CH" dirty="0" smtClean="0"/>
              <a:t>, </a:t>
            </a:r>
            <a:r>
              <a:rPr lang="de-CH" dirty="0" err="1" smtClean="0"/>
              <a:t>metatarsal</a:t>
            </a:r>
            <a:r>
              <a:rPr lang="de-CH" dirty="0" smtClean="0"/>
              <a:t> </a:t>
            </a:r>
            <a:r>
              <a:rPr lang="de-CH" dirty="0" err="1" smtClean="0"/>
              <a:t>cartilage</a:t>
            </a:r>
            <a:r>
              <a:rPr lang="de-CH" dirty="0" smtClean="0"/>
              <a:t> </a:t>
            </a:r>
            <a:r>
              <a:rPr lang="de-CH" dirty="0" err="1" smtClean="0"/>
              <a:t>loss</a:t>
            </a:r>
            <a:endParaRPr lang="de-CH" dirty="0" smtClean="0"/>
          </a:p>
          <a:p>
            <a:r>
              <a:rPr lang="de-CH" dirty="0" smtClean="0"/>
              <a:t>Multiple </a:t>
            </a:r>
            <a:r>
              <a:rPr lang="de-CH" dirty="0" err="1" smtClean="0"/>
              <a:t>bone</a:t>
            </a:r>
            <a:r>
              <a:rPr lang="de-CH" dirty="0" smtClean="0"/>
              <a:t> </a:t>
            </a:r>
            <a:r>
              <a:rPr lang="de-CH" dirty="0" err="1" smtClean="0"/>
              <a:t>infarcts</a:t>
            </a:r>
            <a:r>
              <a:rPr lang="de-CH" dirty="0" smtClean="0"/>
              <a:t> medial </a:t>
            </a:r>
            <a:r>
              <a:rPr lang="de-CH" dirty="0" err="1" smtClean="0"/>
              <a:t>tarsus</a:t>
            </a:r>
            <a:r>
              <a:rPr lang="de-CH" dirty="0" smtClean="0"/>
              <a:t>/</a:t>
            </a:r>
            <a:r>
              <a:rPr lang="de-CH" dirty="0" err="1" smtClean="0"/>
              <a:t>metatarsus</a:t>
            </a:r>
            <a:endParaRPr lang="de-CH" dirty="0" smtClean="0"/>
          </a:p>
          <a:p>
            <a:r>
              <a:rPr lang="de-CH" dirty="0" smtClean="0"/>
              <a:t>Soft </a:t>
            </a:r>
            <a:r>
              <a:rPr lang="de-CH" dirty="0" err="1" smtClean="0"/>
              <a:t>tissue</a:t>
            </a:r>
            <a:r>
              <a:rPr lang="de-CH" dirty="0" smtClean="0"/>
              <a:t> </a:t>
            </a:r>
            <a:r>
              <a:rPr lang="de-CH" dirty="0" err="1" smtClean="0"/>
              <a:t>edema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muscle</a:t>
            </a:r>
            <a:r>
              <a:rPr lang="de-CH" dirty="0" smtClean="0"/>
              <a:t> </a:t>
            </a:r>
            <a:r>
              <a:rPr lang="de-CH" dirty="0" err="1" smtClean="0"/>
              <a:t>atrophy</a:t>
            </a:r>
            <a:endParaRPr lang="de-CH" dirty="0" smtClean="0"/>
          </a:p>
          <a:p>
            <a:r>
              <a:rPr lang="de-CH" dirty="0" smtClean="0"/>
              <a:t>Dual </a:t>
            </a:r>
            <a:r>
              <a:rPr lang="de-CH" dirty="0" err="1" smtClean="0"/>
              <a:t>energy</a:t>
            </a:r>
            <a:r>
              <a:rPr lang="de-CH" dirty="0" smtClean="0"/>
              <a:t> CT –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smtClean="0"/>
              <a:t>gout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95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Breitbild</PresentationFormat>
  <Paragraphs>45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89 year old male patient</vt:lpstr>
      <vt:lpstr>PowerPoint-Präsentation</vt:lpstr>
      <vt:lpstr>PowerPoint-Präsentation</vt:lpstr>
      <vt:lpstr>PowerPoint-Präsentation</vt:lpstr>
      <vt:lpstr>89 year old male patient</vt:lpstr>
    </vt:vector>
  </TitlesOfParts>
  <Company>USB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89 year old male patient</dc:title>
  <dc:creator>Donners Ricardo</dc:creator>
  <cp:lastModifiedBy>Donners Ricardo</cp:lastModifiedBy>
  <cp:revision>1</cp:revision>
  <dcterms:created xsi:type="dcterms:W3CDTF">2022-03-23T16:34:00Z</dcterms:created>
  <dcterms:modified xsi:type="dcterms:W3CDTF">2022-03-23T16:34:40Z</dcterms:modified>
</cp:coreProperties>
</file>