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3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1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5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4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3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63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45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1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9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1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2D91-C4F3-4278-8EA5-A75AC56A8E6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96A23-6D44-4A8E-94C9-D615E8239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69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6E6A4-F86D-4235-AE82-1911ACE110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78F with 4 </a:t>
            </a:r>
            <a:r>
              <a:rPr lang="en-US" dirty="0" err="1"/>
              <a:t>mo</a:t>
            </a:r>
            <a:r>
              <a:rPr lang="en-US" dirty="0"/>
              <a:t> hx of painful growing lump in calf.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006B5-2755-45C9-A00B-CC4645657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antecedent trauma or prior surgery.  </a:t>
            </a:r>
          </a:p>
          <a:p>
            <a:r>
              <a:rPr lang="en-US" dirty="0"/>
              <a:t>Patient “refuses” to have MRI….</a:t>
            </a:r>
          </a:p>
        </p:txBody>
      </p:sp>
    </p:spTree>
    <p:extLst>
      <p:ext uri="{BB962C8B-B14F-4D97-AF65-F5344CB8AC3E}">
        <p14:creationId xmlns:p14="http://schemas.microsoft.com/office/powerpoint/2010/main" val="477619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0A2CA1E-056A-4AB2-8BD9-95CC5C2A9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5" t="2258" r="41414" b="2187"/>
          <a:stretch/>
        </p:blipFill>
        <p:spPr>
          <a:xfrm>
            <a:off x="5695041" y="152400"/>
            <a:ext cx="2474976" cy="655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EA9184-78B0-4FCB-822D-6663C551E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5" t="13333" r="24920" b="9333"/>
          <a:stretch/>
        </p:blipFill>
        <p:spPr>
          <a:xfrm>
            <a:off x="245217" y="138438"/>
            <a:ext cx="5449824" cy="5303520"/>
          </a:xfrm>
          <a:prstGeom prst="rect">
            <a:avLst/>
          </a:prstGeom>
        </p:spPr>
      </p:pic>
      <p:pic>
        <p:nvPicPr>
          <p:cNvPr id="13" name="Picture 12" descr="A close-up of a human bone&#10;&#10;Description automatically generated with low confidence">
            <a:extLst>
              <a:ext uri="{FF2B5EF4-FFF2-40B4-BE49-F238E27FC236}">
                <a16:creationId xmlns:a16="http://schemas.microsoft.com/office/drawing/2014/main" id="{2F2004CA-A41D-4202-9700-59AEFBF9BC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5" t="2019" r="37228" b="2426"/>
          <a:stretch/>
        </p:blipFill>
        <p:spPr>
          <a:xfrm>
            <a:off x="8406580" y="152400"/>
            <a:ext cx="288085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6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ultrasound&#10;&#10;Description automatically generated with low confidence">
            <a:extLst>
              <a:ext uri="{FF2B5EF4-FFF2-40B4-BE49-F238E27FC236}">
                <a16:creationId xmlns:a16="http://schemas.microsoft.com/office/drawing/2014/main" id="{1BD2C9F4-A36A-40B5-AC63-B33B5ED1EF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" t="10790" r="6914" b="2187"/>
          <a:stretch/>
        </p:blipFill>
        <p:spPr>
          <a:xfrm>
            <a:off x="6009871" y="2998837"/>
            <a:ext cx="5459432" cy="3404321"/>
          </a:xfrm>
          <a:prstGeom prst="rect">
            <a:avLst/>
          </a:prstGeom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EB3F3A8-65BF-497D-A58E-9A3F7EB4C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3" t="16344" r="8533" b="4516"/>
          <a:stretch/>
        </p:blipFill>
        <p:spPr>
          <a:xfrm>
            <a:off x="432618" y="700648"/>
            <a:ext cx="5821883" cy="340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3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0F26-D360-4C98-9D87-D43CDF07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9132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 thought “this looks pretty nonthreatening.  Avascular on US, lenticular, maybe based in fascia.  Could be hematoma, could be fibroma, less likely PNST.  But I wonder why no MRI?”</a:t>
            </a:r>
          </a:p>
        </p:txBody>
      </p:sp>
    </p:spTree>
    <p:extLst>
      <p:ext uri="{BB962C8B-B14F-4D97-AF65-F5344CB8AC3E}">
        <p14:creationId xmlns:p14="http://schemas.microsoft.com/office/powerpoint/2010/main" val="40080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0F26-D360-4C98-9D87-D43CDF07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91325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So I called tumor surgeon who ordered CT to ask why he didn’t get MR.  He said,</a:t>
            </a:r>
            <a:br>
              <a:rPr lang="en-US" dirty="0"/>
            </a:br>
            <a:r>
              <a:rPr lang="en-US" dirty="0"/>
              <a:t>“Because she REFUSES to have an MRI.  And because I already needled it, and the path came back……</a:t>
            </a:r>
          </a:p>
        </p:txBody>
      </p:sp>
    </p:spTree>
    <p:extLst>
      <p:ext uri="{BB962C8B-B14F-4D97-AF65-F5344CB8AC3E}">
        <p14:creationId xmlns:p14="http://schemas.microsoft.com/office/powerpoint/2010/main" val="32301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0F26-D360-4C98-9D87-D43CDF07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91325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High-grade pleomorphic sarcoma.  I’m resecting it next week.”</a:t>
            </a:r>
          </a:p>
        </p:txBody>
      </p:sp>
    </p:spTree>
    <p:extLst>
      <p:ext uri="{BB962C8B-B14F-4D97-AF65-F5344CB8AC3E}">
        <p14:creationId xmlns:p14="http://schemas.microsoft.com/office/powerpoint/2010/main" val="299986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00F26-D360-4C98-9D87-D43CDF072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29132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YIKES.</a:t>
            </a:r>
          </a:p>
        </p:txBody>
      </p:sp>
    </p:spTree>
    <p:extLst>
      <p:ext uri="{BB962C8B-B14F-4D97-AF65-F5344CB8AC3E}">
        <p14:creationId xmlns:p14="http://schemas.microsoft.com/office/powerpoint/2010/main" val="353275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119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Sabon Next LT</vt:lpstr>
      <vt:lpstr>Office Theme</vt:lpstr>
      <vt:lpstr>78F with 4 mo hx of painful growing lump in calf.</vt:lpstr>
      <vt:lpstr>PowerPoint Presentation</vt:lpstr>
      <vt:lpstr>PowerPoint Presentation</vt:lpstr>
      <vt:lpstr>I thought “this looks pretty nonthreatening.  Avascular on US, lenticular, maybe based in fascia.  Could be hematoma, could be fibroma, less likely PNST.  But I wonder why no MRI?”</vt:lpstr>
      <vt:lpstr>So I called tumor surgeon who ordered CT to ask why he didn’t get MR.  He said, “Because she REFUSES to have an MRI.  And because I already needled it, and the path came back……</vt:lpstr>
      <vt:lpstr>High-grade pleomorphic sarcoma.  I’m resecting it next week.”</vt:lpstr>
      <vt:lpstr>YIKES.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78F with 4 mo hx of painful growing lump in calf.</dc:title>
  <dc:creator>Sonin, Andy</dc:creator>
  <cp:lastModifiedBy>Sonin, Andy</cp:lastModifiedBy>
  <cp:revision>3</cp:revision>
  <dcterms:created xsi:type="dcterms:W3CDTF">2022-03-04T22:00:59Z</dcterms:created>
  <dcterms:modified xsi:type="dcterms:W3CDTF">2022-03-04T22:15:09Z</dcterms:modified>
</cp:coreProperties>
</file>