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3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3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9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0106-FC1C-44B1-BE8A-324C0D82C4C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E17B4-F278-400C-9E66-5F1538EB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67 </a:t>
            </a:r>
            <a:r>
              <a:rPr lang="en-US" dirty="0" err="1" smtClean="0">
                <a:solidFill>
                  <a:schemeClr val="bg1"/>
                </a:solidFill>
              </a:rPr>
              <a:t>yo</a:t>
            </a:r>
            <a:r>
              <a:rPr lang="en-US" dirty="0" smtClean="0">
                <a:solidFill>
                  <a:schemeClr val="bg1"/>
                </a:solidFill>
              </a:rPr>
              <a:t> female with </a:t>
            </a:r>
            <a:r>
              <a:rPr lang="en-US" dirty="0" err="1" smtClean="0">
                <a:solidFill>
                  <a:schemeClr val="bg1"/>
                </a:solidFill>
              </a:rPr>
              <a:t>endstage</a:t>
            </a:r>
            <a:r>
              <a:rPr lang="en-US" dirty="0" smtClean="0">
                <a:solidFill>
                  <a:schemeClr val="bg1"/>
                </a:solidFill>
              </a:rPr>
              <a:t> renal disease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Femoral lesion seen incidentally.  No prior radiographs or CT at this institution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9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28" y="365760"/>
            <a:ext cx="4014333" cy="5790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478" y="365760"/>
            <a:ext cx="4141113" cy="59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0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8" t="27098" r="7054" b="31384"/>
          <a:stretch/>
        </p:blipFill>
        <p:spPr>
          <a:xfrm>
            <a:off x="267788" y="382087"/>
            <a:ext cx="5786743" cy="2661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08" t="23080" r="3299" b="25759"/>
          <a:stretch/>
        </p:blipFill>
        <p:spPr>
          <a:xfrm>
            <a:off x="267787" y="3435530"/>
            <a:ext cx="5786743" cy="3087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9237" t="62915"/>
          <a:stretch/>
        </p:blipFill>
        <p:spPr>
          <a:xfrm>
            <a:off x="6198221" y="382087"/>
            <a:ext cx="2828213" cy="34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8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659" t="4786" r="659" b="-368"/>
          <a:stretch/>
        </p:blipFill>
        <p:spPr>
          <a:xfrm>
            <a:off x="2467924" y="75112"/>
            <a:ext cx="5945211" cy="67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4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9475"/>
          <a:stretch/>
        </p:blipFill>
        <p:spPr>
          <a:xfrm>
            <a:off x="2297063" y="4757915"/>
            <a:ext cx="7617646" cy="1885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0" t="-1094" r="3763" b="76627"/>
          <a:stretch/>
        </p:blipFill>
        <p:spPr>
          <a:xfrm>
            <a:off x="2205623" y="216229"/>
            <a:ext cx="7617646" cy="234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2" t="40394" r="395" b="37439"/>
          <a:stretch/>
        </p:blipFill>
        <p:spPr>
          <a:xfrm>
            <a:off x="2297063" y="2624797"/>
            <a:ext cx="7617646" cy="2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0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2" t="70293"/>
          <a:stretch/>
        </p:blipFill>
        <p:spPr>
          <a:xfrm>
            <a:off x="1371600" y="1789611"/>
            <a:ext cx="890563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C4A166CDD5949A16C9CD29F9CDD4E" ma:contentTypeVersion="9" ma:contentTypeDescription="Create a new document." ma:contentTypeScope="" ma:versionID="deeaaed3e857717c966f6ed7a960dc64">
  <xsd:schema xmlns:xsd="http://www.w3.org/2001/XMLSchema" xmlns:xs="http://www.w3.org/2001/XMLSchema" xmlns:p="http://schemas.microsoft.com/office/2006/metadata/properties" xmlns:ns3="c472eb7d-43c9-4714-a318-c41e8e070a5a" xmlns:ns4="354a5771-40b9-4161-9ee1-6b0fd928d768" targetNamespace="http://schemas.microsoft.com/office/2006/metadata/properties" ma:root="true" ma:fieldsID="c286148decf731133ff50ebfd6d578a5" ns3:_="" ns4:_="">
    <xsd:import namespace="c472eb7d-43c9-4714-a318-c41e8e070a5a"/>
    <xsd:import namespace="354a5771-40b9-4161-9ee1-6b0fd928d7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2eb7d-43c9-4714-a318-c41e8e070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a5771-40b9-4161-9ee1-6b0fd928d7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7BDB5F-1F7A-4EC8-A90B-A72A375FD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72eb7d-43c9-4714-a318-c41e8e070a5a"/>
    <ds:schemaRef ds:uri="354a5771-40b9-4161-9ee1-6b0fd928d7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C95E63-7959-4686-8D80-9E0F5D569A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01CB3-52D7-4A44-942E-B78D7642A6B3}">
  <ds:schemaRefs>
    <ds:schemaRef ds:uri="http://purl.org/dc/elements/1.1/"/>
    <ds:schemaRef ds:uri="http://purl.org/dc/terms/"/>
    <ds:schemaRef ds:uri="http://schemas.microsoft.com/office/2006/documentManagement/types"/>
    <ds:schemaRef ds:uri="354a5771-40b9-4161-9ee1-6b0fd928d768"/>
    <ds:schemaRef ds:uri="http://schemas.microsoft.com/office/2006/metadata/properties"/>
    <ds:schemaRef ds:uri="http://schemas.microsoft.com/office/infopath/2007/PartnerControls"/>
    <ds:schemaRef ds:uri="c472eb7d-43c9-4714-a318-c41e8e070a5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67 yo female with endstage renal disease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Klecker</dc:creator>
  <cp:lastModifiedBy>Rosemary Klecker</cp:lastModifiedBy>
  <cp:revision>3</cp:revision>
  <dcterms:created xsi:type="dcterms:W3CDTF">2022-03-03T17:13:41Z</dcterms:created>
  <dcterms:modified xsi:type="dcterms:W3CDTF">2022-03-03T17:58:26Z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0x010100213C4A166CDD5949A16C9CD29F9CDD4E</vt:lpwstr>
  </property>
</Properties>
</file>