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516" y="-24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2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4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42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45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46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4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85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25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44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45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8B42-37DD-4EF0-AB40-3E1B69DCE34A}" type="datetimeFigureOut">
              <a:rPr lang="en-US" smtClean="0"/>
              <a:t>2/20/2022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91E6E-5A15-48FA-9A74-7840CF42B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67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81000"/>
            <a:ext cx="8305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35Y</a:t>
            </a:r>
            <a:r>
              <a:rPr lang="en-US" sz="2800" dirty="0" smtClean="0">
                <a:solidFill>
                  <a:schemeClr val="bg1"/>
                </a:solidFill>
              </a:rPr>
              <a:t>, Male, Investigating for head ache.</a:t>
            </a:r>
          </a:p>
          <a:p>
            <a:endParaRPr lang="en-US" sz="12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MRI  revealed a small mass lesion in left cingulate gyrus posteriorly.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133600"/>
            <a:ext cx="8077200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Cortical based, well </a:t>
            </a:r>
            <a:r>
              <a:rPr lang="en-US" sz="2800" dirty="0" err="1" smtClean="0">
                <a:solidFill>
                  <a:schemeClr val="bg1"/>
                </a:solidFill>
              </a:rPr>
              <a:t>marginated</a:t>
            </a:r>
            <a:r>
              <a:rPr lang="en-US" sz="2800" dirty="0" smtClean="0">
                <a:solidFill>
                  <a:schemeClr val="bg1"/>
                </a:solidFill>
              </a:rPr>
              <a:t> ovoid cystic lesion with ring enhancing solid area within which shows susceptibility signal loss on SWI.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Minimal perilesional </a:t>
            </a:r>
            <a:r>
              <a:rPr lang="en-US" sz="2800" dirty="0" err="1" smtClean="0">
                <a:solidFill>
                  <a:schemeClr val="bg1"/>
                </a:solidFill>
              </a:rPr>
              <a:t>oedema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</a:p>
          <a:p>
            <a:endParaRPr lang="en-US" sz="105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No restricted diffusion.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61722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Value your expert opinion.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01580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Possibilities - Incidentally noted </a:t>
            </a:r>
            <a:r>
              <a:rPr lang="en-US" sz="2800" dirty="0" err="1" smtClean="0">
                <a:solidFill>
                  <a:srgbClr val="FFFF00"/>
                </a:solidFill>
              </a:rPr>
              <a:t>DNET</a:t>
            </a:r>
            <a:r>
              <a:rPr lang="en-US" sz="2800" dirty="0" smtClean="0">
                <a:solidFill>
                  <a:srgbClr val="FFFF00"/>
                </a:solidFill>
              </a:rPr>
              <a:t>, 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small </a:t>
            </a:r>
            <a:r>
              <a:rPr lang="en-US" sz="2800" dirty="0" err="1" smtClean="0">
                <a:solidFill>
                  <a:srgbClr val="FFFF00"/>
                </a:solidFill>
              </a:rPr>
              <a:t>ganglioglioma</a:t>
            </a:r>
            <a:r>
              <a:rPr lang="en-US" sz="2800" dirty="0" smtClean="0">
                <a:solidFill>
                  <a:srgbClr val="FFFF00"/>
                </a:solidFill>
              </a:rPr>
              <a:t>, low grade </a:t>
            </a:r>
            <a:r>
              <a:rPr lang="en-US" sz="2800" dirty="0" err="1" smtClean="0">
                <a:solidFill>
                  <a:srgbClr val="FFFF00"/>
                </a:solidFill>
              </a:rPr>
              <a:t>glioma</a:t>
            </a:r>
            <a:r>
              <a:rPr lang="en-US" sz="2800" dirty="0" smtClean="0">
                <a:solidFill>
                  <a:srgbClr val="FFFF00"/>
                </a:solidFill>
              </a:rPr>
              <a:t>,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53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nior_offr\Desktop\LT cingulate gyrus\T1 A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21844" b="12106"/>
          <a:stretch/>
        </p:blipFill>
        <p:spPr bwMode="auto">
          <a:xfrm>
            <a:off x="1295400" y="3352801"/>
            <a:ext cx="3731282" cy="33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nior_offr\Desktop\LT cingulate gyrus\T2 Ax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3"/>
          <a:stretch/>
        </p:blipFill>
        <p:spPr bwMode="auto">
          <a:xfrm>
            <a:off x="5105400" y="3352801"/>
            <a:ext cx="3200400" cy="338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nior_offr\Desktop\LT cingulate gyrus\T2 Sa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0" b="24775"/>
          <a:stretch/>
        </p:blipFill>
        <p:spPr bwMode="auto">
          <a:xfrm>
            <a:off x="1304231" y="183046"/>
            <a:ext cx="3722451" cy="31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nior_offr\Desktop\LT cingulate gyrus\FLA A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24" b="14746"/>
          <a:stretch/>
        </p:blipFill>
        <p:spPr bwMode="auto">
          <a:xfrm>
            <a:off x="5105400" y="183046"/>
            <a:ext cx="3200400" cy="311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6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enior_offr\Desktop\LT cingulate gyrus\SWI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3" b="10742"/>
          <a:stretch/>
        </p:blipFill>
        <p:spPr bwMode="auto">
          <a:xfrm>
            <a:off x="6101551" y="3429000"/>
            <a:ext cx="2876913" cy="32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nior_offr\Desktop\LT cingulate gyrus\ADC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3" t="4528" r="2553" b="13740"/>
          <a:stretch/>
        </p:blipFill>
        <p:spPr bwMode="auto">
          <a:xfrm>
            <a:off x="76200" y="3430002"/>
            <a:ext cx="2867333" cy="328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nior_offr\Desktop\LT cingulate gyrus\d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7" t="9884" r="8027" b="17597"/>
          <a:stretch/>
        </p:blipFill>
        <p:spPr bwMode="auto">
          <a:xfrm>
            <a:off x="3054995" y="3437255"/>
            <a:ext cx="2888605" cy="3278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nior_offr\Desktop\LT cingulate gyrus\T2 Co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7" b="15539"/>
          <a:stretch/>
        </p:blipFill>
        <p:spPr bwMode="auto">
          <a:xfrm>
            <a:off x="1066800" y="76202"/>
            <a:ext cx="3167508" cy="324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nior_offr\Desktop\LT cingulate gyrus\T1 Cor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69" b="17416"/>
          <a:stretch/>
        </p:blipFill>
        <p:spPr bwMode="auto">
          <a:xfrm>
            <a:off x="4631847" y="76200"/>
            <a:ext cx="3445353" cy="324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64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enior_offr\Desktop\LT cingulate gyrus\GE Ax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4" t="33504" r="5789" b="24081"/>
          <a:stretch/>
        </p:blipFill>
        <p:spPr bwMode="auto">
          <a:xfrm>
            <a:off x="367862" y="3773792"/>
            <a:ext cx="4147904" cy="30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enior_offr\Desktop\LT cingulate gyrus\GE C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7" t="20680" r="7955" b="25103"/>
          <a:stretch/>
        </p:blipFill>
        <p:spPr bwMode="auto">
          <a:xfrm>
            <a:off x="4629785" y="63066"/>
            <a:ext cx="3904615" cy="365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enior_offr\Desktop\LT cingulate gyrus\GE Sag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t="26024" r="10198" b="32202"/>
          <a:stretch/>
        </p:blipFill>
        <p:spPr bwMode="auto">
          <a:xfrm>
            <a:off x="381000" y="47300"/>
            <a:ext cx="4134765" cy="364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enior_offr\Desktop\LT cingulate gyrus\T1 Ax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9" t="21844" b="21518"/>
          <a:stretch/>
        </p:blipFill>
        <p:spPr bwMode="auto">
          <a:xfrm>
            <a:off x="4629785" y="3773792"/>
            <a:ext cx="3905560" cy="303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1649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69</Words>
  <Application>Microsoft Office PowerPoint</Application>
  <PresentationFormat>On-screen Show (4:3)</PresentationFormat>
  <Paragraphs>11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senior_offr</dc:creator>
  <cp:lastModifiedBy>senior_offr</cp:lastModifiedBy>
  <cp:revision>4</cp:revision>
  <dcterms:created xsi:type="dcterms:W3CDTF">2022-02-20T14:35:06Z</dcterms:created>
  <dcterms:modified xsi:type="dcterms:W3CDTF">2022-02-20T15:08:52Z</dcterms:modified>
</cp:coreProperties>
</file>