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1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2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C9075-DE8E-4143-BFB9-5D5F21189109}" type="datetimeFigureOut">
              <a:rPr lang="en-US" smtClean="0"/>
              <a:t>02/22/2022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6AF3-990C-4F7C-8595-4163B4CA5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aged man with Diabetes and knee swelling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1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059" r="29318"/>
          <a:stretch/>
        </p:blipFill>
        <p:spPr>
          <a:xfrm>
            <a:off x="6381344" y="873387"/>
            <a:ext cx="4250988" cy="540147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0244" r="26627"/>
          <a:stretch/>
        </p:blipFill>
        <p:spPr>
          <a:xfrm>
            <a:off x="1439693" y="799963"/>
            <a:ext cx="4699230" cy="54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0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0406" y="1825625"/>
            <a:ext cx="3517188" cy="435133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4406" y="1825625"/>
            <a:ext cx="35171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0406" y="1825625"/>
            <a:ext cx="3517188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4406" y="1825625"/>
            <a:ext cx="35171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0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 map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4406" y="1825625"/>
            <a:ext cx="3517188" cy="43513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70406" y="1825625"/>
            <a:ext cx="35171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Gout 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0406" y="1825625"/>
            <a:ext cx="3517188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4406" y="1825625"/>
            <a:ext cx="35171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6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Middle aged man with Diabetes and knee swelling</vt:lpstr>
      <vt:lpstr>PowerPoint Presentation</vt:lpstr>
      <vt:lpstr>PowerPoint Presentation</vt:lpstr>
      <vt:lpstr>PowerPoint Presentation</vt:lpstr>
      <vt:lpstr>BM map</vt:lpstr>
      <vt:lpstr>Gout map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aged man with Diabetes and knee swelling</dc:title>
  <dc:creator>Avneesh Chhabra</dc:creator>
  <cp:lastModifiedBy>Avneesh Chhabra</cp:lastModifiedBy>
  <cp:revision>1</cp:revision>
  <dcterms:created xsi:type="dcterms:W3CDTF">2022-02-22T19:52:43Z</dcterms:created>
  <dcterms:modified xsi:type="dcterms:W3CDTF">2022-02-22T19:52:51Z</dcterms:modified>
</cp:coreProperties>
</file>