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B5096-5541-41B1-BF57-489E00422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9DC72-92E5-431B-AA4D-49904A573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F81F51-98D7-49D4-BCD7-9822517F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E370ED-492B-47B9-AB88-FA47A55A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86205-80FF-4134-8E48-E67CE99A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57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86F93-7148-416E-B409-F734E58F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97F048-DC9F-4969-A41E-FDED19BC2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8694F6-1D66-4DF0-AC77-2B7865E4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3249B-FBF8-4215-A399-7E8F7740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EFFFEA-00B7-4FC9-AF26-1E4467E5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84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B82665-F38F-44C6-9DDD-7F6A51023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9F6693-92F7-4E84-B4CC-36C7BDB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70C7BF-7C22-4FCE-B930-49143990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F2053C-2A40-4172-98AE-DA324DF2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A4C185-DD73-465A-84DE-A85BC30D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36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715DE-AAF6-4232-BF7D-56FABC29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DF6D2D-76C8-414B-8355-17417C272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446BAD-1285-48EB-B063-90672DDF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78B0A2-C68E-4372-83EC-81205379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454C98-13BF-466D-8018-2FC5C888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36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CB80D-C921-4007-A2C3-2490714F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65673F-A459-4D90-B4FC-75FDC0B20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3B5C60-EBE7-43E6-98EC-84DF042D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DB747-7CE6-4256-8752-3E8DA20C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3670F3-63BA-4F4A-AB92-F25F3016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52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79E5A-D152-4BCB-BD51-B751E929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5CFE61-4CD3-442D-A75C-E0582A247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A498EB-3179-4BA3-8A57-777D1C33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E0C348-D7FC-40DF-8344-3339917A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BD72D0-63C8-4BE5-ACB7-EBD27103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1CE66F-363D-4A00-B845-A0409622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58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AC712-EA07-48AB-A78F-0EBDEBFC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9411EC-D6D6-4E55-B627-DE5026C16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A8C24F-0EBE-40FD-87FF-D4C145A81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90EE4C-5918-4A3E-B370-76739F7E5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5F280D-7A30-4249-9620-8F7D2C784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C508E5-D664-431F-B0A0-9B9EF0F2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31EA2B-049E-4E0C-8147-643A402B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9343BF-64CC-4C03-90B3-1B24F1C6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67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503FD-9D36-4DE5-B731-4E736C8D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5D43D5-9B71-4E02-9FB8-78C83716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473D1F-3E0F-4159-8A71-28805CCD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89FEE1-51D5-4D95-99CB-2BDE2865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56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B0A791A-F9BD-46A5-8CD6-94430EBF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2F0C4C-8E90-47A0-833D-4EDF68DC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633718-F5F8-431A-9238-FB09BAC5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98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AA8E2-A879-4C6B-9FB1-E4D38D4D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9ADE66-EAE4-4511-AA16-D76FD233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EA2DF3-D09B-49FF-951F-4524386E9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57BDD2-4FBE-4A59-975C-6A2A75C7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1E5006-38CC-4DD6-BF3E-D7FF8DC8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0666B1-D27F-47BF-BAD2-C89A08C1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93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4849E-5B2B-40B9-ACF9-CDCCFB7B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58DAE5-8A4B-4968-B21E-BD9BA418F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5AD20-D877-4749-8430-200B13751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6CAE8-DA63-4FCA-9541-33303B06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65D18E-C8FD-4868-A599-C7C14FE3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3DDB6A-FA46-4AAB-9755-2ACBA956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1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2F4965-6F72-4E05-A48C-35763B1E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A34D7D-430B-4641-A897-DCDCFBC24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EB60D8-ECD6-48C8-ACAC-FB5E902F8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3841-FF4D-4C1A-AE67-F14E8C9C531F}" type="datetimeFigureOut">
              <a:rPr lang="pt-BR" smtClean="0"/>
              <a:t>09/02/2022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389B54-83A1-45FB-939E-9A8F2EE3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602B31-D761-45E9-AF4D-6483B27B5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9FD50-CE8B-446D-AA77-F9CAB5A24B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5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0DFB4-B508-4946-ABEA-97A991587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530" y="194516"/>
            <a:ext cx="9144000" cy="2387600"/>
          </a:xfrm>
        </p:spPr>
        <p:txBody>
          <a:bodyPr>
            <a:normAutofit/>
          </a:bodyPr>
          <a:lstStyle/>
          <a:p>
            <a:r>
              <a:rPr lang="pt-BR" sz="3200" dirty="0"/>
              <a:t>16 </a:t>
            </a:r>
            <a:r>
              <a:rPr lang="pt-BR" sz="3200" dirty="0" err="1"/>
              <a:t>year</a:t>
            </a:r>
            <a:r>
              <a:rPr lang="pt-BR" sz="3200" dirty="0"/>
              <a:t> </a:t>
            </a:r>
            <a:r>
              <a:rPr lang="pt-BR" sz="3200" dirty="0" err="1"/>
              <a:t>old</a:t>
            </a:r>
            <a:r>
              <a:rPr lang="pt-BR" sz="3200" dirty="0"/>
              <a:t> </a:t>
            </a:r>
            <a:r>
              <a:rPr lang="pt-BR" sz="3200" dirty="0" err="1"/>
              <a:t>female</a:t>
            </a:r>
            <a:endParaRPr lang="pt-BR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AEE21F-B3BA-4AD2-9604-ADADC599C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530" y="3077602"/>
            <a:ext cx="9144000" cy="2637398"/>
          </a:xfrm>
        </p:spPr>
        <p:txBody>
          <a:bodyPr>
            <a:normAutofit/>
          </a:bodyPr>
          <a:lstStyle/>
          <a:p>
            <a:r>
              <a:rPr lang="pt-BR" dirty="0" err="1"/>
              <a:t>Outside</a:t>
            </a:r>
            <a:r>
              <a:rPr lang="pt-BR" dirty="0"/>
              <a:t> </a:t>
            </a:r>
            <a:r>
              <a:rPr lang="pt-BR" dirty="0" err="1"/>
              <a:t>study</a:t>
            </a:r>
            <a:r>
              <a:rPr lang="pt-BR" dirty="0"/>
              <a:t>.  </a:t>
            </a:r>
            <a:r>
              <a:rPr lang="pt-BR" dirty="0" err="1"/>
              <a:t>Bone</a:t>
            </a:r>
            <a:r>
              <a:rPr lang="pt-BR" dirty="0"/>
              <a:t> </a:t>
            </a:r>
            <a:r>
              <a:rPr lang="pt-BR" dirty="0" err="1"/>
              <a:t>biopsy</a:t>
            </a:r>
            <a:r>
              <a:rPr lang="pt-BR" dirty="0"/>
              <a:t> </a:t>
            </a:r>
            <a:r>
              <a:rPr lang="pt-BR" dirty="0" err="1"/>
              <a:t>requested</a:t>
            </a:r>
            <a:r>
              <a:rPr lang="pt-BR" dirty="0"/>
              <a:t>. </a:t>
            </a:r>
            <a:r>
              <a:rPr lang="pt-BR" dirty="0" err="1"/>
              <a:t>Results</a:t>
            </a:r>
            <a:r>
              <a:rPr lang="pt-BR" dirty="0"/>
              <a:t> </a:t>
            </a:r>
            <a:r>
              <a:rPr lang="pt-BR" dirty="0" err="1"/>
              <a:t>pending</a:t>
            </a:r>
            <a:endParaRPr lang="pt-BR" dirty="0"/>
          </a:p>
          <a:p>
            <a:r>
              <a:rPr lang="pt-BR" dirty="0" err="1"/>
              <a:t>Low</a:t>
            </a:r>
            <a:r>
              <a:rPr lang="pt-BR" dirty="0"/>
              <a:t> grade </a:t>
            </a:r>
            <a:r>
              <a:rPr lang="pt-BR" dirty="0" err="1"/>
              <a:t>fever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bone</a:t>
            </a:r>
            <a:r>
              <a:rPr lang="pt-BR" dirty="0"/>
              <a:t> </a:t>
            </a:r>
            <a:r>
              <a:rPr lang="pt-BR" dirty="0" err="1"/>
              <a:t>pain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past</a:t>
            </a:r>
            <a:r>
              <a:rPr lang="pt-BR" dirty="0"/>
              <a:t> 07 </a:t>
            </a:r>
            <a:r>
              <a:rPr lang="pt-BR" dirty="0" err="1"/>
              <a:t>months</a:t>
            </a:r>
            <a:endParaRPr lang="pt-BR" dirty="0"/>
          </a:p>
          <a:p>
            <a:r>
              <a:rPr lang="pt-BR" dirty="0"/>
              <a:t>CRP </a:t>
            </a:r>
            <a:r>
              <a:rPr lang="pt-BR" dirty="0" err="1"/>
              <a:t>and</a:t>
            </a:r>
            <a:r>
              <a:rPr lang="pt-BR" dirty="0"/>
              <a:t> ESR </a:t>
            </a:r>
            <a:r>
              <a:rPr lang="pt-BR" dirty="0" err="1"/>
              <a:t>elevated</a:t>
            </a:r>
            <a:endParaRPr lang="pt-BR" dirty="0"/>
          </a:p>
          <a:p>
            <a:r>
              <a:rPr lang="pt-BR" dirty="0" err="1"/>
              <a:t>Blood</a:t>
            </a:r>
            <a:r>
              <a:rPr lang="pt-BR" dirty="0"/>
              <a:t> </a:t>
            </a:r>
            <a:r>
              <a:rPr lang="pt-BR" dirty="0" err="1"/>
              <a:t>cultures</a:t>
            </a:r>
            <a:r>
              <a:rPr lang="pt-BR" dirty="0"/>
              <a:t> negative</a:t>
            </a:r>
          </a:p>
          <a:p>
            <a:r>
              <a:rPr lang="pt-BR" dirty="0" err="1"/>
              <a:t>Rheumatologic</a:t>
            </a:r>
            <a:r>
              <a:rPr lang="pt-BR" dirty="0"/>
              <a:t> </a:t>
            </a:r>
            <a:r>
              <a:rPr lang="pt-BR" dirty="0" err="1"/>
              <a:t>work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negative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64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CFF6B2-F169-4762-B03F-1A36899A7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5116B6-C9B9-4253-A182-2547C6D68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7410BD-B5B8-43E7-9DFE-CFC1AE9B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45A713D-6747-44A3-AE80-89C1158D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B8E248-FCC5-446C-8252-F17CFF31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066C54-35CF-4AA3-9FCA-23C9A1D83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8721" r="10400"/>
          <a:stretch/>
        </p:blipFill>
        <p:spPr>
          <a:xfrm>
            <a:off x="820270" y="-35069"/>
            <a:ext cx="10287000" cy="68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2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56EF8F-931F-4713-ADBA-F00F8CF39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4086" r="6592"/>
          <a:stretch/>
        </p:blipFill>
        <p:spPr>
          <a:xfrm>
            <a:off x="403706" y="273984"/>
            <a:ext cx="11384587" cy="63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13C99C-2921-4B2B-9BD4-F6563A90C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967B65-4FD5-45A6-B364-5FF5F3ECB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C5F1B5-7B0C-49F8-8347-DDB1575D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6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67C59D-24CF-45E2-BB2C-A1EE1F906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7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16 year old female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year old female</dc:title>
  <dc:creator>Lucas da Gama Lobo</dc:creator>
  <cp:lastModifiedBy>Lucas da Gama Lobo</cp:lastModifiedBy>
  <cp:revision>2</cp:revision>
  <dcterms:created xsi:type="dcterms:W3CDTF">2022-02-09T13:00:55Z</dcterms:created>
  <dcterms:modified xsi:type="dcterms:W3CDTF">2022-02-09T13:04:06Z</dcterms:modified>
</cp:coreProperties>
</file>