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5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1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6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239D-7EEA-4EC2-8A38-6C2704D3D67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03AB-E66B-4ED6-A871-61E44566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13 year male with shoulder pain for 2 months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5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7" r="3125"/>
          <a:stretch/>
        </p:blipFill>
        <p:spPr>
          <a:xfrm>
            <a:off x="6622765" y="1489166"/>
            <a:ext cx="6222872" cy="6145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3" r="4091"/>
          <a:stretch/>
        </p:blipFill>
        <p:spPr>
          <a:xfrm>
            <a:off x="0" y="1489166"/>
            <a:ext cx="6622765" cy="674601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876515" y="4862172"/>
            <a:ext cx="561702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4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r="2296"/>
          <a:stretch/>
        </p:blipFill>
        <p:spPr>
          <a:xfrm>
            <a:off x="2286000" y="757061"/>
            <a:ext cx="5982788" cy="57595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96000" y="3528672"/>
            <a:ext cx="561702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55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 r="6467"/>
          <a:stretch/>
        </p:blipFill>
        <p:spPr>
          <a:xfrm>
            <a:off x="735498" y="1058092"/>
            <a:ext cx="5499022" cy="498393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 r="3243"/>
          <a:stretch/>
        </p:blipFill>
        <p:spPr>
          <a:xfrm>
            <a:off x="6348172" y="1058091"/>
            <a:ext cx="5068765" cy="49839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940928" y="3456797"/>
            <a:ext cx="409415" cy="62422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934415" y="3654663"/>
            <a:ext cx="85885" cy="85272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5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48" t="31978" r="17454" b="21370"/>
          <a:stretch/>
        </p:blipFill>
        <p:spPr>
          <a:xfrm>
            <a:off x="3148148" y="365125"/>
            <a:ext cx="4088673" cy="64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Benign fibro-osseous lesion?</a:t>
            </a:r>
          </a:p>
          <a:p>
            <a:r>
              <a:rPr lang="en-US" dirty="0" smtClean="0"/>
              <a:t>Could this be </a:t>
            </a:r>
            <a:r>
              <a:rPr lang="en-US" dirty="0" err="1" smtClean="0"/>
              <a:t>juxtacortical</a:t>
            </a:r>
            <a:r>
              <a:rPr lang="en-US" dirty="0" smtClean="0"/>
              <a:t> </a:t>
            </a:r>
            <a:r>
              <a:rPr lang="en-US" dirty="0" err="1" smtClean="0"/>
              <a:t>chondroma</a:t>
            </a:r>
            <a:r>
              <a:rPr lang="en-US" dirty="0" smtClean="0"/>
              <a:t>? </a:t>
            </a:r>
          </a:p>
          <a:p>
            <a:r>
              <a:rPr lang="en-US" dirty="0" smtClean="0"/>
              <a:t>Should I </a:t>
            </a:r>
            <a:r>
              <a:rPr lang="en-US" smtClean="0"/>
              <a:t>recommend follow-up </a:t>
            </a:r>
            <a:r>
              <a:rPr lang="en-US" dirty="0" smtClean="0"/>
              <a:t>or anything further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Thank you very much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5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13 year male with shoulder pain for 2 months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Houston Methodist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year male with shoulder pain for 2 months</dc:title>
  <dc:creator>Awdeh, Haitham M.D.</dc:creator>
  <cp:lastModifiedBy>Awdeh, Haitham M.D.</cp:lastModifiedBy>
  <cp:revision>1</cp:revision>
  <dcterms:created xsi:type="dcterms:W3CDTF">2022-02-17T20:27:08Z</dcterms:created>
  <dcterms:modified xsi:type="dcterms:W3CDTF">2022-02-17T20:27:24Z</dcterms:modified>
</cp:coreProperties>
</file>