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7" r:id="rId2"/>
    <p:sldId id="272" r:id="rId3"/>
    <p:sldId id="273" r:id="rId4"/>
    <p:sldId id="274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50"/>
    <a:srgbClr val="003B5C"/>
    <a:srgbClr val="EAEAEA"/>
    <a:srgbClr val="004E7E"/>
    <a:srgbClr val="004976"/>
    <a:srgbClr val="005587"/>
    <a:srgbClr val="FFD100"/>
    <a:srgbClr val="EABD00"/>
    <a:srgbClr val="FACA00"/>
    <a:srgbClr val="DE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81701" autoAdjust="0"/>
  </p:normalViewPr>
  <p:slideViewPr>
    <p:cSldViewPr snapToGrid="0" snapToObjects="1">
      <p:cViewPr>
        <p:scale>
          <a:sx n="88" d="100"/>
          <a:sy n="88" d="100"/>
        </p:scale>
        <p:origin x="-86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7F6A9B-7FBD-4BD0-B859-EDDF17912C1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5E1D5-3397-4D92-9058-B712ED5D1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81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5E1D5-3397-4D92-9058-B712ED5D1E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13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5E1D5-3397-4D92-9058-B712ED5D1E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006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5E1D5-3397-4D92-9058-B712ED5D1E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5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5E1D5-3397-4D92-9058-B712ED5D1E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79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776" y="913209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2450" y="24384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5482" y="2275165"/>
            <a:ext cx="1828047" cy="1984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D1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D100"/>
        </a:buClr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D100"/>
        </a:buClr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D100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D100"/>
        </a:buClr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D100"/>
        </a:buClr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533776" y="913209"/>
            <a:ext cx="7772400" cy="110251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D1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b="1" dirty="0">
                <a:solidFill>
                  <a:srgbClr val="FFFF00"/>
                </a:solidFill>
              </a:rPr>
              <a:t>Presenter Name</a:t>
            </a:r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2209424" y="1914525"/>
            <a:ext cx="6400800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D100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D100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D100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D10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D100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Presenter Home City/State/Country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776" y="405499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Plan for </a:t>
            </a:r>
            <a:r>
              <a:rPr lang="en-US" dirty="0" smtClean="0"/>
              <a:t>&lt;2 </a:t>
            </a:r>
            <a:r>
              <a:rPr lang="en-US" dirty="0"/>
              <a:t>minutes of presentation time, allowing for </a:t>
            </a:r>
            <a:r>
              <a:rPr lang="en-US" dirty="0" smtClean="0"/>
              <a:t>~3 </a:t>
            </a:r>
            <a:r>
              <a:rPr lang="en-US" dirty="0"/>
              <a:t>minutes of discussion.</a:t>
            </a:r>
          </a:p>
          <a:p>
            <a:endParaRPr lang="en-US" dirty="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xmlns="" id="{6A7F5638-F59B-3A44-8D34-E86DBF2BA4E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64" r="3846"/>
          <a:stretch/>
        </p:blipFill>
        <p:spPr>
          <a:xfrm>
            <a:off x="6354512" y="2245744"/>
            <a:ext cx="2540001" cy="2547439"/>
          </a:xfrm>
          <a:prstGeom prst="rect">
            <a:avLst/>
          </a:prstGeom>
          <a:solidFill>
            <a:schemeClr val="bg1"/>
          </a:solidFill>
          <a:effectLst>
            <a:softEdge rad="116169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3729604-BAE2-1345-A38F-22510BDF3C16}"/>
              </a:ext>
            </a:extLst>
          </p:cNvPr>
          <p:cNvSpPr txBox="1"/>
          <p:nvPr/>
        </p:nvSpPr>
        <p:spPr>
          <a:xfrm>
            <a:off x="6060592" y="4755070"/>
            <a:ext cx="3083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OCAD Live 2022 Coronado Bay</a:t>
            </a:r>
          </a:p>
        </p:txBody>
      </p:sp>
    </p:spTree>
    <p:extLst>
      <p:ext uri="{BB962C8B-B14F-4D97-AF65-F5344CB8AC3E}">
        <p14:creationId xmlns:p14="http://schemas.microsoft.com/office/powerpoint/2010/main" val="3226721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Clinical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00"/>
              </a:buClr>
            </a:pPr>
            <a:r>
              <a:rPr lang="en-US" dirty="0"/>
              <a:t>Enter relevant clinical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75041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FF00"/>
              </a:buClr>
            </a:pPr>
            <a:r>
              <a:rPr lang="en-US" dirty="0"/>
              <a:t>Try to only display 2-3 images per slide</a:t>
            </a:r>
          </a:p>
          <a:p>
            <a:pPr>
              <a:buClr>
                <a:srgbClr val="FFFF00"/>
              </a:buClr>
            </a:pPr>
            <a:r>
              <a:rPr lang="en-US" dirty="0"/>
              <a:t>More images = smaller images, making pathology hard to see</a:t>
            </a:r>
          </a:p>
          <a:p>
            <a:pPr>
              <a:buClr>
                <a:srgbClr val="FFFF00"/>
              </a:buClr>
            </a:pPr>
            <a:r>
              <a:rPr lang="en-US" dirty="0"/>
              <a:t>Use multiple imaging slides if more than 2-3 images are needed to display pathology</a:t>
            </a:r>
          </a:p>
        </p:txBody>
      </p:sp>
    </p:spTree>
    <p:extLst>
      <p:ext uri="{BB962C8B-B14F-4D97-AF65-F5344CB8AC3E}">
        <p14:creationId xmlns:p14="http://schemas.microsoft.com/office/powerpoint/2010/main" val="403162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Question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FFFF00"/>
              </a:buClr>
            </a:pPr>
            <a:r>
              <a:rPr lang="en-US" dirty="0"/>
              <a:t>End your presentation with a question to stimulate discussion</a:t>
            </a:r>
          </a:p>
          <a:p>
            <a:pPr>
              <a:buClr>
                <a:srgbClr val="FFFF00"/>
              </a:buClr>
            </a:pPr>
            <a:r>
              <a:rPr lang="en-US" dirty="0"/>
              <a:t>Examples:</a:t>
            </a:r>
          </a:p>
          <a:p>
            <a:pPr lvl="1">
              <a:buClr>
                <a:srgbClr val="FFFF00"/>
              </a:buClr>
            </a:pPr>
            <a:r>
              <a:rPr lang="en-US" dirty="0"/>
              <a:t>How is this entity managed at other institutions?</a:t>
            </a:r>
          </a:p>
          <a:p>
            <a:pPr lvl="1">
              <a:buClr>
                <a:srgbClr val="FFFF00"/>
              </a:buClr>
            </a:pPr>
            <a:r>
              <a:rPr lang="en-US" dirty="0"/>
              <a:t>Is there another imaging modality that is helpful in diagnosis?</a:t>
            </a:r>
          </a:p>
          <a:p>
            <a:pPr lvl="1">
              <a:buClr>
                <a:srgbClr val="FFFF00"/>
              </a:buClr>
            </a:pPr>
            <a:r>
              <a:rPr lang="en-US" dirty="0"/>
              <a:t>Is there a specific imaging finding that is helpful in diagnosing this entity?</a:t>
            </a:r>
          </a:p>
        </p:txBody>
      </p:sp>
    </p:spTree>
    <p:extLst>
      <p:ext uri="{BB962C8B-B14F-4D97-AF65-F5344CB8AC3E}">
        <p14:creationId xmlns:p14="http://schemas.microsoft.com/office/powerpoint/2010/main" val="381685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632</TotalTime>
  <Words>119</Words>
  <Application>Microsoft Office PowerPoint</Application>
  <PresentationFormat>On-screen Show (16:9)</PresentationFormat>
  <Paragraphs>20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 Black </vt:lpstr>
      <vt:lpstr>PowerPoint Presentation</vt:lpstr>
      <vt:lpstr>Clinical Information</vt:lpstr>
      <vt:lpstr>Imaging</vt:lpstr>
      <vt:lpstr>Question for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Umans</dc:creator>
  <cp:lastModifiedBy>N Beckmann</cp:lastModifiedBy>
  <cp:revision>33</cp:revision>
  <dcterms:created xsi:type="dcterms:W3CDTF">2018-05-14T11:57:23Z</dcterms:created>
  <dcterms:modified xsi:type="dcterms:W3CDTF">2022-01-17T20:07:33Z</dcterms:modified>
</cp:coreProperties>
</file>