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5033-F7D8-4534-B491-9BFC81BB4A6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4740-CC6E-4536-939F-DAACAD5D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8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5033-F7D8-4534-B491-9BFC81BB4A6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4740-CC6E-4536-939F-DAACAD5D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1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5033-F7D8-4534-B491-9BFC81BB4A6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4740-CC6E-4536-939F-DAACAD5D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8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5033-F7D8-4534-B491-9BFC81BB4A6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4740-CC6E-4536-939F-DAACAD5D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0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5033-F7D8-4534-B491-9BFC81BB4A6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4740-CC6E-4536-939F-DAACAD5D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3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5033-F7D8-4534-B491-9BFC81BB4A6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4740-CC6E-4536-939F-DAACAD5D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9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5033-F7D8-4534-B491-9BFC81BB4A6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4740-CC6E-4536-939F-DAACAD5D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2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5033-F7D8-4534-B491-9BFC81BB4A6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4740-CC6E-4536-939F-DAACAD5D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3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5033-F7D8-4534-B491-9BFC81BB4A6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4740-CC6E-4536-939F-DAACAD5D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3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5033-F7D8-4534-B491-9BFC81BB4A6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4740-CC6E-4536-939F-DAACAD5D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9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5033-F7D8-4534-B491-9BFC81BB4A6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4740-CC6E-4536-939F-DAACAD5D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6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5033-F7D8-4534-B491-9BFC81BB4A6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D4740-CC6E-4536-939F-DAACAD5D1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7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0438"/>
            <a:ext cx="4171951" cy="6878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486" y="-20438"/>
            <a:ext cx="3909116" cy="68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0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60" y="589636"/>
            <a:ext cx="3873504" cy="5678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541" y="589636"/>
            <a:ext cx="4467013" cy="56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3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5125"/>
            <a:ext cx="5811838" cy="5811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471" y="275434"/>
            <a:ext cx="5901530" cy="590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3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5811838" cy="5811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7951" y="365125"/>
            <a:ext cx="5124450" cy="60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Medial meniscal root repair via transtibial tunnel with anchor in proximal tibial diaphysis</a:t>
            </a:r>
          </a:p>
          <a:p>
            <a:r>
              <a:rPr lang="en-US" dirty="0"/>
              <a:t>Tug deformity of proximal tibial metaphysis at pes anserinus with bursitis</a:t>
            </a:r>
          </a:p>
          <a:p>
            <a:r>
              <a:rPr lang="en-US" dirty="0"/>
              <a:t>Grade 4 osteochondral injury of medial tibial plateau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0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33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Findings</vt:lpstr>
    </vt:vector>
  </TitlesOfParts>
  <Company>UT Southwestern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Sharan</dc:creator>
  <cp:lastModifiedBy>Rohan Chhabra</cp:lastModifiedBy>
  <cp:revision>4</cp:revision>
  <dcterms:created xsi:type="dcterms:W3CDTF">2021-12-13T16:15:37Z</dcterms:created>
  <dcterms:modified xsi:type="dcterms:W3CDTF">2021-12-14T03:49:45Z</dcterms:modified>
</cp:coreProperties>
</file>