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652CB-57AD-4564-81FD-538C386D5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0D8498-DA65-4CE5-A7F6-697E2F1EF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917DAD-36BC-4FC1-B333-0365425C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A0923B-CB55-45BE-95E2-5506E4DB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094F3-056A-4D89-A9B0-F395E244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081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6A68C-625F-4B7E-96CD-ED1244A2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40C24E-68C6-4097-8818-3DE21D4C9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927CF8-6C7A-48B2-933C-3F233214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D46865-2BB2-44DB-9B64-32C526E3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A95AD-73BD-434F-8F8F-2C5777A8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492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A12EDE-AE83-460D-8797-70D67AF4D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F44BCD-939B-4B76-BE76-9D528CD2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F9CF7-6F36-4014-94CD-0B89C720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FA3735-A010-4448-8140-17608D86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693C01-E1D4-410E-AF21-F00BFFF0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226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B7492-9870-4862-BAD0-9F286DAC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60448-64D0-4E5F-8C9E-6443AC65E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9C312C-A82E-479B-BBB4-FF2911A5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07AA1C-7BE4-45C1-9D2D-E474145E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EC091B-5C53-4E8B-9EBC-27CC8FEC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361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49FB1-2081-4A76-9A22-FA59114C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7DCF5F-D301-4ADC-966C-2B367BD2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16912-36E8-46E7-B400-1DDC1E52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0557AB-7BBB-4611-A030-155A5065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555D65-5DA7-4971-BF40-E75E81F9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987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B4653-D1FE-47D8-A050-13378408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94DD57-1958-495E-8F2C-8E4C22530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DBA270-DE1E-4171-9514-08309823B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7145F8-783B-4BEE-8345-86AC8086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2B243E-3398-4B0F-832F-49B14D7B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96E457-F9F4-4FDE-BF24-3DF7BEE9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7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E5FA8-F9EE-48C1-ABA9-8E5D9C7A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911F7F-4D76-4B31-B1CE-4933E5983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2D9A24-D59E-4648-84C2-B4A1619ED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86F27C-4186-4960-BDB8-B0246B210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C0CCE6-DE92-4B89-BEF2-0F3C75C39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15D3D1-E48A-42A4-BB84-65D9FF11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79893E-F3F8-47A5-BE84-20A2A18B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B61570-B6A3-4E9B-A518-C93E4720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506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001CC-DCF0-4344-97B0-4EA626D2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7EB8F0-ACAB-4298-B230-C1521DC4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BC8BBC-F8E4-42D0-A155-8C10BE56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011CAD-1F7E-4F8B-B30C-50FDA31A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947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9F2EC0-E508-4968-86ED-E7EB654F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86247A-5BCF-41BB-A6CB-23874A6D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6BCAD-483A-4A4E-B86C-92C3310B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753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7858A3-1F31-41B1-812F-5031714D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3B512-1C5F-4E5E-87B5-57C7EB6B2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A48968-8785-4BA0-8EF8-795F636B0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1173BE-F7FD-48B0-B4ED-B8D1A20F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311818-EE0E-4C17-96C9-3B1272EA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17EA98-0CA5-40E2-B8B9-9ECFE898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393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5AC16-91A5-4B91-B544-1C2526E2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F883D0-0D8E-45B3-912C-1C5DDAFB1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260BFA-537E-47BB-A580-A653F8A98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885379-40D1-40BC-92AA-187D1DDF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71835E-2A84-4BEE-B07F-A6F9336F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4AC029-05AC-4EB5-AEFD-D536360F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580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21CD84-B8DC-4F91-8F99-4C672C29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712F1F-5B1A-43E8-B43C-B0D742199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4860DF-9418-4993-82D6-B8366601B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92B2-A5D4-4DFD-BFB6-95E5848F40EA}" type="datetimeFigureOut">
              <a:rPr lang="fr-CH" smtClean="0"/>
              <a:t>02.12.2021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EE1FE4-9221-4E0F-9D1B-5AAD29E7D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575CCF-E99B-4680-9A2B-CAE5FFF1D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055A-3E7A-4415-BE7A-C9DF3F04D6F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602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319022C-367C-4824-8DE9-05FC83EA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958"/>
            <a:ext cx="12192000" cy="51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0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A3D3D4C-C219-4B46-981E-5BFE67C2C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732"/>
            <a:ext cx="12192000" cy="50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0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Marian Simko</dc:creator>
  <cp:lastModifiedBy>Marian Simko</cp:lastModifiedBy>
  <cp:revision>1</cp:revision>
  <dcterms:created xsi:type="dcterms:W3CDTF">2021-12-02T15:00:34Z</dcterms:created>
  <dcterms:modified xsi:type="dcterms:W3CDTF">2021-12-02T15:00:51Z</dcterms:modified>
</cp:coreProperties>
</file>