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82962" autoAdjust="0"/>
  </p:normalViewPr>
  <p:slideViewPr>
    <p:cSldViewPr snapToGrid="0">
      <p:cViewPr varScale="1">
        <p:scale>
          <a:sx n="60" d="100"/>
          <a:sy n="60" d="100"/>
        </p:scale>
        <p:origin x="10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F53A-2DF2-4F57-A2A9-E687E68EEE97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CA4A4-2897-4FED-A20E-7271EFB6C8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13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A4A4-2897-4FED-A20E-7271EFB6C8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791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A4A4-2897-4FED-A20E-7271EFB6C8B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10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A4A4-2897-4FED-A20E-7271EFB6C8B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50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91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3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58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31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50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0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26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90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95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37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44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6F05-0AE3-456B-A486-13E249075E3B}" type="datetimeFigureOut">
              <a:rPr lang="ko-KR" altLang="en-US" smtClean="0"/>
              <a:t>2021-12-23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0BBD-C322-4187-BCBB-4B13DCD932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34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8753"/>
          </a:xfrm>
        </p:spPr>
        <p:txBody>
          <a:bodyPr/>
          <a:lstStyle/>
          <a:p>
            <a:r>
              <a:rPr lang="en-US" altLang="ko-KR" dirty="0" smtClean="0"/>
              <a:t>36/M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r/o CRPS after distal </a:t>
            </a:r>
            <a:r>
              <a:rPr lang="en-US" altLang="ko-KR" sz="3200" dirty="0" err="1" smtClean="0"/>
              <a:t>humerus</a:t>
            </a:r>
            <a:r>
              <a:rPr lang="en-US" altLang="ko-KR" sz="3200" dirty="0" smtClean="0"/>
              <a:t> medial epicondyle osteotomy for ulnar nerve release (POD 2weeks)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3258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0" r="21244"/>
          <a:stretch/>
        </p:blipFill>
        <p:spPr>
          <a:xfrm>
            <a:off x="4331367" y="-2"/>
            <a:ext cx="3497451" cy="6874389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5" r="23513"/>
          <a:stretch/>
        </p:blipFill>
        <p:spPr>
          <a:xfrm>
            <a:off x="7957153" y="0"/>
            <a:ext cx="3266574" cy="6858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8" r="24395"/>
          <a:stretch/>
        </p:blipFill>
        <p:spPr>
          <a:xfrm>
            <a:off x="838200" y="-1"/>
            <a:ext cx="3364832" cy="6874389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>
          <a:xfrm flipV="1">
            <a:off x="2197769" y="3962400"/>
            <a:ext cx="465221" cy="721894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5639668" y="3969716"/>
            <a:ext cx="465221" cy="721894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9128230" y="3945481"/>
            <a:ext cx="465221" cy="721894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6115776" y="1871147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*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750944" y="1871147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*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757027" y="1871147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*</a:t>
            </a:r>
            <a:endParaRPr lang="ko-KR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9" t="18606" r="11471" b="20564"/>
          <a:stretch/>
        </p:blipFill>
        <p:spPr>
          <a:xfrm>
            <a:off x="0" y="3381554"/>
            <a:ext cx="3971481" cy="3343337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t="20138" r="11529" b="21466"/>
          <a:stretch/>
        </p:blipFill>
        <p:spPr>
          <a:xfrm>
            <a:off x="0" y="32084"/>
            <a:ext cx="3974025" cy="326037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4" t="20317" r="11740" b="21036"/>
          <a:stretch/>
        </p:blipFill>
        <p:spPr>
          <a:xfrm>
            <a:off x="4008869" y="3401335"/>
            <a:ext cx="3969017" cy="330751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8" t="20557" r="11493" b="21098"/>
          <a:stretch/>
        </p:blipFill>
        <p:spPr>
          <a:xfrm>
            <a:off x="3990067" y="32084"/>
            <a:ext cx="3982859" cy="326023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4" t="20452" r="12062" b="22155"/>
          <a:stretch/>
        </p:blipFill>
        <p:spPr>
          <a:xfrm>
            <a:off x="8008721" y="3396847"/>
            <a:ext cx="4038900" cy="331508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2" t="20163" r="11480" b="21691"/>
          <a:stretch/>
        </p:blipFill>
        <p:spPr>
          <a:xfrm>
            <a:off x="7993928" y="-16041"/>
            <a:ext cx="4053693" cy="329984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215397" y="2925693"/>
            <a:ext cx="753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T2 FS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212229" y="6278467"/>
            <a:ext cx="753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T2 FS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538192" y="291447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T1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538192" y="633951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T1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585219" y="292569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T2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612887" y="633781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T2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 flipV="1">
            <a:off x="-250658" y="2288142"/>
            <a:ext cx="501316" cy="69958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V="1">
            <a:off x="-269352" y="5762524"/>
            <a:ext cx="501316" cy="69958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3799581" y="2316938"/>
            <a:ext cx="501316" cy="69958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75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3723479"/>
            <a:ext cx="753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T2 FS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5" name="내용 개체 틀 1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6" r="26037"/>
          <a:stretch/>
        </p:blipFill>
        <p:spPr>
          <a:xfrm>
            <a:off x="-1" y="365125"/>
            <a:ext cx="3416073" cy="6096000"/>
          </a:xfr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0" r="27724"/>
          <a:stretch/>
        </p:blipFill>
        <p:spPr>
          <a:xfrm>
            <a:off x="2695527" y="365125"/>
            <a:ext cx="3336758" cy="6096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5" r="28685"/>
          <a:stretch/>
        </p:blipFill>
        <p:spPr>
          <a:xfrm>
            <a:off x="5764032" y="365125"/>
            <a:ext cx="3304674" cy="60960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5" r="26671"/>
          <a:stretch/>
        </p:blipFill>
        <p:spPr>
          <a:xfrm>
            <a:off x="8871285" y="365125"/>
            <a:ext cx="332071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5" t="24402" r="22002" b="24570"/>
          <a:stretch/>
        </p:blipFill>
        <p:spPr>
          <a:xfrm>
            <a:off x="0" y="3380759"/>
            <a:ext cx="3874943" cy="344515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1" t="24139" r="34140" b="24374"/>
          <a:stretch/>
        </p:blipFill>
        <p:spPr>
          <a:xfrm>
            <a:off x="3104544" y="3384884"/>
            <a:ext cx="3136530" cy="345707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22237" r="34091" b="24341"/>
          <a:stretch/>
        </p:blipFill>
        <p:spPr>
          <a:xfrm>
            <a:off x="9384631" y="1"/>
            <a:ext cx="2807369" cy="325654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9" t="21385" r="22381" b="24668"/>
          <a:stretch/>
        </p:blipFill>
        <p:spPr>
          <a:xfrm>
            <a:off x="0" y="16043"/>
            <a:ext cx="3609474" cy="328863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9" t="22205" r="23516" b="23584"/>
          <a:stretch/>
        </p:blipFill>
        <p:spPr>
          <a:xfrm>
            <a:off x="3104544" y="0"/>
            <a:ext cx="3481137" cy="3304674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7" t="21971" r="27369" b="23819"/>
          <a:stretch/>
        </p:blipFill>
        <p:spPr>
          <a:xfrm>
            <a:off x="6160168" y="0"/>
            <a:ext cx="3224463" cy="330467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4" t="21102" r="25333" b="22318"/>
          <a:stretch/>
        </p:blipFill>
        <p:spPr>
          <a:xfrm>
            <a:off x="6241577" y="3384883"/>
            <a:ext cx="3368842" cy="3449053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4" t="22401" r="34211" b="21020"/>
          <a:stretch/>
        </p:blipFill>
        <p:spPr>
          <a:xfrm>
            <a:off x="9384631" y="3384884"/>
            <a:ext cx="2823410" cy="344905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-41161" y="2935342"/>
            <a:ext cx="595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T2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-32084" y="647262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T1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8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38</Words>
  <Application>Microsoft Office PowerPoint</Application>
  <PresentationFormat>와이드스크린</PresentationFormat>
  <Paragraphs>20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36/M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36/M</dc:title>
  <dc:creator>admin</dc:creator>
  <cp:lastModifiedBy>admin</cp:lastModifiedBy>
  <cp:revision>8</cp:revision>
  <dcterms:created xsi:type="dcterms:W3CDTF">2021-12-21T04:12:32Z</dcterms:created>
  <dcterms:modified xsi:type="dcterms:W3CDTF">2021-12-23T06:40:34Z</dcterms:modified>
</cp:coreProperties>
</file>