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9" autoAdjust="0"/>
    <p:restoredTop sz="82962" autoAdjust="0"/>
  </p:normalViewPr>
  <p:slideViewPr>
    <p:cSldViewPr snapToGrid="0">
      <p:cViewPr varScale="1">
        <p:scale>
          <a:sx n="60" d="100"/>
          <a:sy n="60" d="100"/>
        </p:scale>
        <p:origin x="102" y="9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C9F53A-2DF2-4F57-A2A9-E687E68EEE97}" type="datetimeFigureOut">
              <a:rPr lang="ko-KR" altLang="en-US" smtClean="0"/>
              <a:t>2021-12-23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9CA4A4-2897-4FED-A20E-7271EFB6C8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8131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*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CA4A4-2897-4FED-A20E-7271EFB6C8B0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4791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baseline="0" dirty="0" smtClean="0"/>
              <a:t>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CA4A4-2897-4FED-A20E-7271EFB6C8B0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0108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T1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CA4A4-2897-4FED-A20E-7271EFB6C8B0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0500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66F05-0AE3-456B-A486-13E249075E3B}" type="datetimeFigureOut">
              <a:rPr lang="ko-KR" altLang="en-US" smtClean="0"/>
              <a:t>2021-12-23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0BBD-C322-4187-BCBB-4B13DCD932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3918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66F05-0AE3-456B-A486-13E249075E3B}" type="datetimeFigureOut">
              <a:rPr lang="ko-KR" altLang="en-US" smtClean="0"/>
              <a:t>2021-12-23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0BBD-C322-4187-BCBB-4B13DCD932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339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66F05-0AE3-456B-A486-13E249075E3B}" type="datetimeFigureOut">
              <a:rPr lang="ko-KR" altLang="en-US" smtClean="0"/>
              <a:t>2021-12-23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0BBD-C322-4187-BCBB-4B13DCD932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9586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66F05-0AE3-456B-A486-13E249075E3B}" type="datetimeFigureOut">
              <a:rPr lang="ko-KR" altLang="en-US" smtClean="0"/>
              <a:t>2021-12-23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0BBD-C322-4187-BCBB-4B13DCD932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7318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66F05-0AE3-456B-A486-13E249075E3B}" type="datetimeFigureOut">
              <a:rPr lang="ko-KR" altLang="en-US" smtClean="0"/>
              <a:t>2021-12-23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0BBD-C322-4187-BCBB-4B13DCD932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7508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66F05-0AE3-456B-A486-13E249075E3B}" type="datetimeFigureOut">
              <a:rPr lang="ko-KR" altLang="en-US" smtClean="0"/>
              <a:t>2021-12-23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0BBD-C322-4187-BCBB-4B13DCD932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004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66F05-0AE3-456B-A486-13E249075E3B}" type="datetimeFigureOut">
              <a:rPr lang="ko-KR" altLang="en-US" smtClean="0"/>
              <a:t>2021-12-23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0BBD-C322-4187-BCBB-4B13DCD932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4265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66F05-0AE3-456B-A486-13E249075E3B}" type="datetimeFigureOut">
              <a:rPr lang="ko-KR" altLang="en-US" smtClean="0"/>
              <a:t>2021-12-23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0BBD-C322-4187-BCBB-4B13DCD932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8907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66F05-0AE3-456B-A486-13E249075E3B}" type="datetimeFigureOut">
              <a:rPr lang="ko-KR" altLang="en-US" smtClean="0"/>
              <a:t>2021-12-23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0BBD-C322-4187-BCBB-4B13DCD932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6958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66F05-0AE3-456B-A486-13E249075E3B}" type="datetimeFigureOut">
              <a:rPr lang="ko-KR" altLang="en-US" smtClean="0"/>
              <a:t>2021-12-23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0BBD-C322-4187-BCBB-4B13DCD932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1372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66F05-0AE3-456B-A486-13E249075E3B}" type="datetimeFigureOut">
              <a:rPr lang="ko-KR" altLang="en-US" smtClean="0"/>
              <a:t>2021-12-23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F0BBD-C322-4187-BCBB-4B13DCD932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6443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66F05-0AE3-456B-A486-13E249075E3B}" type="datetimeFigureOut">
              <a:rPr lang="ko-KR" altLang="en-US" smtClean="0"/>
              <a:t>2021-12-23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F0BBD-C322-4187-BCBB-4B13DCD932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6342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g"/><Relationship Id="rId3" Type="http://schemas.openxmlformats.org/officeDocument/2006/relationships/image" Target="../media/image14.jpg"/><Relationship Id="rId7" Type="http://schemas.openxmlformats.org/officeDocument/2006/relationships/image" Target="../media/image1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g"/><Relationship Id="rId5" Type="http://schemas.openxmlformats.org/officeDocument/2006/relationships/image" Target="../media/image16.jpg"/><Relationship Id="rId10" Type="http://schemas.openxmlformats.org/officeDocument/2006/relationships/image" Target="../media/image21.jpg"/><Relationship Id="rId4" Type="http://schemas.openxmlformats.org/officeDocument/2006/relationships/image" Target="../media/image15.jpg"/><Relationship Id="rId9" Type="http://schemas.openxmlformats.org/officeDocument/2006/relationships/image" Target="../media/image2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88753"/>
          </a:xfrm>
        </p:spPr>
        <p:txBody>
          <a:bodyPr/>
          <a:lstStyle/>
          <a:p>
            <a:r>
              <a:rPr lang="en-US" altLang="ko-KR" dirty="0" smtClean="0"/>
              <a:t>36/M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/>
              <a:t>r/o CRPS after distal </a:t>
            </a:r>
            <a:r>
              <a:rPr lang="en-US" altLang="ko-KR" sz="3200" dirty="0" err="1" smtClean="0"/>
              <a:t>humerus</a:t>
            </a:r>
            <a:r>
              <a:rPr lang="en-US" altLang="ko-KR" sz="3200" dirty="0" smtClean="0"/>
              <a:t> medial epicondyle osteotomy for ulnar nerve release (POD 2weeks) </a:t>
            </a: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13258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80" r="21244"/>
          <a:stretch/>
        </p:blipFill>
        <p:spPr>
          <a:xfrm>
            <a:off x="4331367" y="-2"/>
            <a:ext cx="3497451" cy="6874389"/>
          </a:xfrm>
        </p:spPr>
      </p:pic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55" r="23513"/>
          <a:stretch/>
        </p:blipFill>
        <p:spPr>
          <a:xfrm>
            <a:off x="7957153" y="0"/>
            <a:ext cx="3266574" cy="6858000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58" r="24395"/>
          <a:stretch/>
        </p:blipFill>
        <p:spPr>
          <a:xfrm>
            <a:off x="838200" y="-1"/>
            <a:ext cx="3364832" cy="6874389"/>
          </a:xfrm>
          <a:prstGeom prst="rect">
            <a:avLst/>
          </a:prstGeom>
        </p:spPr>
      </p:pic>
      <p:cxnSp>
        <p:nvCxnSpPr>
          <p:cNvPr id="7" name="직선 화살표 연결선 6"/>
          <p:cNvCxnSpPr/>
          <p:nvPr/>
        </p:nvCxnSpPr>
        <p:spPr>
          <a:xfrm flipV="1">
            <a:off x="2197769" y="3962400"/>
            <a:ext cx="465221" cy="721894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화살표 연결선 7"/>
          <p:cNvCxnSpPr/>
          <p:nvPr/>
        </p:nvCxnSpPr>
        <p:spPr>
          <a:xfrm flipV="1">
            <a:off x="5639668" y="3969716"/>
            <a:ext cx="465221" cy="721894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/>
          <p:cNvCxnSpPr/>
          <p:nvPr/>
        </p:nvCxnSpPr>
        <p:spPr>
          <a:xfrm flipV="1">
            <a:off x="9128230" y="3945481"/>
            <a:ext cx="465221" cy="721894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6115776" y="1871147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>
                <a:solidFill>
                  <a:schemeClr val="bg1"/>
                </a:solidFill>
              </a:rPr>
              <a:t>*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2750944" y="1871147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>
                <a:solidFill>
                  <a:schemeClr val="bg1"/>
                </a:solidFill>
              </a:rPr>
              <a:t>*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9757027" y="1871147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>
                <a:solidFill>
                  <a:schemeClr val="bg1"/>
                </a:solidFill>
              </a:rPr>
              <a:t>*</a:t>
            </a:r>
            <a:endParaRPr lang="ko-KR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36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69" t="18606" r="11471" b="20564"/>
          <a:stretch/>
        </p:blipFill>
        <p:spPr>
          <a:xfrm>
            <a:off x="0" y="3381554"/>
            <a:ext cx="3971481" cy="3343337"/>
          </a:xfrm>
        </p:spPr>
      </p:pic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93" t="20138" r="11529" b="21466"/>
          <a:stretch/>
        </p:blipFill>
        <p:spPr>
          <a:xfrm>
            <a:off x="0" y="32084"/>
            <a:ext cx="3974025" cy="3260379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84" t="20317" r="11740" b="21036"/>
          <a:stretch/>
        </p:blipFill>
        <p:spPr>
          <a:xfrm>
            <a:off x="4008869" y="3401335"/>
            <a:ext cx="3969017" cy="3307514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28" t="20557" r="11493" b="21098"/>
          <a:stretch/>
        </p:blipFill>
        <p:spPr>
          <a:xfrm>
            <a:off x="3990067" y="32084"/>
            <a:ext cx="3982859" cy="3260231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14" t="20452" r="12062" b="22155"/>
          <a:stretch/>
        </p:blipFill>
        <p:spPr>
          <a:xfrm>
            <a:off x="8008721" y="3396847"/>
            <a:ext cx="4038900" cy="3315083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92" t="20163" r="11480" b="21691"/>
          <a:stretch/>
        </p:blipFill>
        <p:spPr>
          <a:xfrm>
            <a:off x="7993928" y="-16041"/>
            <a:ext cx="4053693" cy="3299848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3215397" y="2925693"/>
            <a:ext cx="753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</a:rPr>
              <a:t>T2 FS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3212229" y="6278467"/>
            <a:ext cx="753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</a:rPr>
              <a:t>T2 FS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7538192" y="2914475"/>
            <a:ext cx="434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</a:rPr>
              <a:t>T1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7538192" y="6339517"/>
            <a:ext cx="434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</a:rPr>
              <a:t>T1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11585219" y="2925693"/>
            <a:ext cx="434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</a:rPr>
              <a:t>T2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11612887" y="6337811"/>
            <a:ext cx="434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</a:rPr>
              <a:t>T2</a:t>
            </a:r>
            <a:endParaRPr lang="ko-KR" altLang="en-US" dirty="0">
              <a:solidFill>
                <a:schemeClr val="bg1"/>
              </a:solidFill>
            </a:endParaRPr>
          </a:p>
        </p:txBody>
      </p:sp>
      <p:cxnSp>
        <p:nvCxnSpPr>
          <p:cNvPr id="18" name="직선 화살표 연결선 17"/>
          <p:cNvCxnSpPr/>
          <p:nvPr/>
        </p:nvCxnSpPr>
        <p:spPr>
          <a:xfrm flipV="1">
            <a:off x="-250658" y="2288142"/>
            <a:ext cx="501316" cy="699586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화살표 연결선 18"/>
          <p:cNvCxnSpPr/>
          <p:nvPr/>
        </p:nvCxnSpPr>
        <p:spPr>
          <a:xfrm flipV="1">
            <a:off x="-269352" y="5762524"/>
            <a:ext cx="501316" cy="699586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화살표 연결선 19"/>
          <p:cNvCxnSpPr/>
          <p:nvPr/>
        </p:nvCxnSpPr>
        <p:spPr>
          <a:xfrm flipV="1">
            <a:off x="3799581" y="2316938"/>
            <a:ext cx="501316" cy="699586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5753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0" y="3723479"/>
            <a:ext cx="753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</a:rPr>
              <a:t>T2 FS</a:t>
            </a:r>
            <a:endParaRPr lang="ko-KR" altLang="en-US" dirty="0">
              <a:solidFill>
                <a:schemeClr val="bg1"/>
              </a:solidFill>
            </a:endParaRPr>
          </a:p>
        </p:txBody>
      </p:sp>
      <p:pic>
        <p:nvPicPr>
          <p:cNvPr id="15" name="내용 개체 틀 1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6" r="26037"/>
          <a:stretch/>
        </p:blipFill>
        <p:spPr>
          <a:xfrm>
            <a:off x="-1" y="365125"/>
            <a:ext cx="3416073" cy="6096000"/>
          </a:xfrm>
        </p:spPr>
      </p:pic>
      <p:pic>
        <p:nvPicPr>
          <p:cNvPr id="16" name="그림 1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40" r="27724"/>
          <a:stretch/>
        </p:blipFill>
        <p:spPr>
          <a:xfrm>
            <a:off x="2695527" y="365125"/>
            <a:ext cx="3336758" cy="609600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5" r="28685"/>
          <a:stretch/>
        </p:blipFill>
        <p:spPr>
          <a:xfrm>
            <a:off x="5764032" y="365125"/>
            <a:ext cx="3304674" cy="6096000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55" r="26671"/>
          <a:stretch/>
        </p:blipFill>
        <p:spPr>
          <a:xfrm>
            <a:off x="8871285" y="365125"/>
            <a:ext cx="3320715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15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05" t="24402" r="22002" b="24570"/>
          <a:stretch/>
        </p:blipFill>
        <p:spPr>
          <a:xfrm>
            <a:off x="0" y="3380759"/>
            <a:ext cx="3874943" cy="3445157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71" t="24139" r="34140" b="24374"/>
          <a:stretch/>
        </p:blipFill>
        <p:spPr>
          <a:xfrm>
            <a:off x="3104544" y="3384884"/>
            <a:ext cx="3136530" cy="3457074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56" t="22237" r="34091" b="24341"/>
          <a:stretch/>
        </p:blipFill>
        <p:spPr>
          <a:xfrm>
            <a:off x="9384631" y="1"/>
            <a:ext cx="2807369" cy="3256546"/>
          </a:xfrm>
          <a:prstGeom prst="rect">
            <a:avLst/>
          </a:prstGeom>
        </p:spPr>
      </p:pic>
      <p:pic>
        <p:nvPicPr>
          <p:cNvPr id="18" name="그림 17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09" t="21385" r="22381" b="24668"/>
          <a:stretch/>
        </p:blipFill>
        <p:spPr>
          <a:xfrm>
            <a:off x="0" y="16043"/>
            <a:ext cx="3609474" cy="3288632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79" t="22205" r="23516" b="23584"/>
          <a:stretch/>
        </p:blipFill>
        <p:spPr>
          <a:xfrm>
            <a:off x="3104544" y="0"/>
            <a:ext cx="3481137" cy="3304674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37" t="21971" r="27369" b="23819"/>
          <a:stretch/>
        </p:blipFill>
        <p:spPr>
          <a:xfrm>
            <a:off x="6160168" y="0"/>
            <a:ext cx="3224463" cy="3304674"/>
          </a:xfrm>
          <a:prstGeom prst="rect">
            <a:avLst/>
          </a:prstGeom>
        </p:spPr>
      </p:pic>
      <p:pic>
        <p:nvPicPr>
          <p:cNvPr id="19" name="그림 18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04" t="21102" r="25333" b="22318"/>
          <a:stretch/>
        </p:blipFill>
        <p:spPr>
          <a:xfrm>
            <a:off x="6241577" y="3384883"/>
            <a:ext cx="3368842" cy="3449053"/>
          </a:xfrm>
          <a:prstGeom prst="rect">
            <a:avLst/>
          </a:prstGeom>
        </p:spPr>
      </p:pic>
      <p:pic>
        <p:nvPicPr>
          <p:cNvPr id="20" name="그림 19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74" t="22401" r="34211" b="21020"/>
          <a:stretch/>
        </p:blipFill>
        <p:spPr>
          <a:xfrm>
            <a:off x="9384631" y="3384884"/>
            <a:ext cx="2823410" cy="3449052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>
            <a:off x="-41161" y="2935342"/>
            <a:ext cx="5950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</a:rPr>
              <a:t>T2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-32084" y="6472626"/>
            <a:ext cx="434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</a:rPr>
              <a:t>T1</a:t>
            </a:r>
            <a:endParaRPr lang="ko-KR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480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38</Words>
  <Application>Microsoft Office PowerPoint</Application>
  <PresentationFormat>와이드스크린</PresentationFormat>
  <Paragraphs>20</Paragraphs>
  <Slides>5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Office 테마</vt:lpstr>
      <vt:lpstr>36/M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36/M</dc:title>
  <dc:creator>admin</dc:creator>
  <cp:lastModifiedBy>admin</cp:lastModifiedBy>
  <cp:revision>8</cp:revision>
  <dcterms:created xsi:type="dcterms:W3CDTF">2021-12-21T04:12:32Z</dcterms:created>
  <dcterms:modified xsi:type="dcterms:W3CDTF">2021-12-23T06:40:34Z</dcterms:modified>
</cp:coreProperties>
</file>