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10" r:id="rId5"/>
    <p:sldId id="309" r:id="rId6"/>
    <p:sldId id="311" r:id="rId7"/>
    <p:sldId id="3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AD81-1C3E-4426-9EC1-5C0ABA7A4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A0E82-BD33-400B-8789-BDEECC733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FE39A-9868-43E8-8D01-0FBEA953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4FA42-DB63-44CA-ACDB-C30BDE1A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6B93B-6E7B-42D0-803A-4BA382AC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1814-1A8E-452A-BA4B-B4027E21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81C8-CAF9-4624-BA0F-ADA71B3D9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4A5E-CEC1-43F2-B06C-04122ED4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CA20-266D-489F-9B0F-FE5DDFE2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56D9E-74B2-4F0B-8D8E-BC26F099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6D597-E1C6-4B43-9E11-1013FCFF0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7EDD6-49C8-4353-B750-EC3C7850B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076EC-F188-4A0F-985E-71CE1F6F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C4E69-9069-4B27-AA67-A61EE122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F375-B14D-4376-A3E3-D6F78810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865E-6A32-4837-AB1D-6828622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7227A-3189-42D1-9601-F4359A37F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64226-6058-4127-AECC-F7BCC94C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21869-EE78-4BD8-8029-028299E8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16AC5-2E18-4BF5-B8CC-31C5A04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CDB5-A6DD-411D-9839-42DD7FFD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5BC5B-3EF7-4B71-B8DC-EE676B1E5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6B0DE-57AD-4DC9-93CA-B2470C05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44F34-A6BF-4D48-BAEE-EC7637F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160BD-A18A-4B5B-B3C3-983DC891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0CD8-BE8D-4E50-8E0E-BE6F8F07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E6BE-2A7F-4E46-928A-5AB89B86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CD040-053C-4B82-B6A6-3EF3B1352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3A1EE-B6F1-4BBD-BB51-DF227598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4C4F7-232A-40C4-939F-A8377190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05503-B0CF-4E3B-BAEA-1CE2F49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B675-A66C-4CB2-B225-0C171B3D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DDC5A-FFD6-4888-9CC9-ED4A87BF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D76B4-9C46-4133-88EB-9D7BA078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D8211-3401-4EB3-8527-5955BE9C9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D1F8E-7DB2-404A-8518-D14EA2C3B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A36B5-3CDF-451C-AD5A-F9866015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82856-3E38-4806-A4FE-6827EA5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0B727-D6AE-435E-95D1-9D0CD99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B5E5-4B74-4A18-A72D-E85F405E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43F0B-96DA-468C-BC7A-53026446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718D8-2056-4104-90D6-D9B07371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9C7F0-D246-4DC9-9358-AB374710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2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D3032-C78C-4014-8641-5698C6D1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709ED-0EDC-4D78-82CC-01F544C6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2DDD1-DF75-4CBB-A3C3-841243A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D0B6-A409-419F-B600-C509EB33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B98F-332F-455E-B6AD-6CDA2B20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74335-726A-4327-8347-036F548D5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70905-3F5A-4050-9DAE-8010934B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E1C00-9D28-4A93-843C-9178598E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A4708-64C6-4AF7-99FD-08AEED1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1024-12E2-44F3-8C20-58DBE4F6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2D56B-55BE-4181-8FA4-197A126CD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949D4-F6C3-4AC6-86FC-B8D0EECB0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C4EC-EAF5-4A12-84AA-C3C13C19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2093A-5D41-4D12-A3CB-0FCB0F48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B8AB6-E595-42F5-99A3-5C2A128C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B5E84-F07C-437A-BC55-1A85978E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A7C14-8481-4A39-B1DB-C1D52884B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1BC0E-0D7B-4297-B297-6D420FEA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1587-CD0A-4377-BCA2-B3EE09C7448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7E1B9-62F5-4063-9BCC-789C351DA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6CA48-08AB-4C15-993D-4DCA93487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CB13-BA8D-4106-BE3F-82B157F7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EBFFF5-09AD-45D5-A30D-C60BDCD0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 </a:t>
            </a:r>
            <a:r>
              <a:rPr lang="en-US" dirty="0" err="1"/>
              <a:t>yrs</a:t>
            </a:r>
            <a:r>
              <a:rPr lang="en-US" dirty="0"/>
              <a:t> F, slowly increasing left thigh swelling, one month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057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E2FA-942F-4330-A7E8-57B6FE6B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2EBE9-6DDC-47A7-B7C3-AFE4F413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227"/>
            <a:ext cx="12192000" cy="47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1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1070-95D8-42F6-A316-4293E69A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17BAE-3ACC-4977-ADCF-37ED3A7E1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790"/>
            <a:ext cx="12192000" cy="42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3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DE843-8B18-448E-819C-1FFC1A52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CB052-57BF-41C6-BAF9-D789BB14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598"/>
            <a:ext cx="12192000" cy="45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1620-240F-4A33-9812-5C3DA35E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030E4-D3C6-492A-9FC5-31F4B22F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8" y="1595698"/>
            <a:ext cx="12192000" cy="44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2A01-0D6E-427D-9885-363B585E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DEE9B-0D15-4EAD-9487-0FB906D9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856"/>
            <a:ext cx="12192000" cy="45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756D-5307-4DD3-8843-71D15D05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opinions please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253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16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70 yrs F, slowly increasing left thigh swelling, one month </vt:lpstr>
      <vt:lpstr>PowerPoint Presentation</vt:lpstr>
      <vt:lpstr>PowerPoint Presentation</vt:lpstr>
      <vt:lpstr>PowerPoint Presentation</vt:lpstr>
      <vt:lpstr>PowerPoint Presentation</vt:lpstr>
      <vt:lpstr>Contrast</vt:lpstr>
      <vt:lpstr>Your opinions please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Mammography –  X – ray mammography Sonomammography MRI</dc:title>
  <dc:creator>Admin</dc:creator>
  <cp:lastModifiedBy>Dr Anuradha</cp:lastModifiedBy>
  <cp:revision>60</cp:revision>
  <dcterms:created xsi:type="dcterms:W3CDTF">2021-08-15T07:41:28Z</dcterms:created>
  <dcterms:modified xsi:type="dcterms:W3CDTF">2021-12-12T11:08:40Z</dcterms:modified>
</cp:coreProperties>
</file>