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0" r:id="rId5"/>
    <p:sldId id="261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03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95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209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33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10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83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52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50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260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37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AF7D-11EC-4EE6-BB76-DEBA985C3AEA}" type="datetimeFigureOut">
              <a:rPr lang="nb-NO" smtClean="0"/>
              <a:t>05.12.2021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1E18D-8391-404E-A4AE-D8BC9D6E7A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12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66119" y="420129"/>
            <a:ext cx="1037143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boy. Minor trauma 6 months ago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(someone jumped at his back).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then localized pain midline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spine. He actually states that the pain right after this trauma was localized lower in the spine, but present pain corresponds exactly to finding in Th1 spinous process.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or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articular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pain, no other known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diseases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28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been training  in a fitness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past 2 years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came initially for MRI. We ended up doing all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modalities :) Findings in spinous process Th1. With MRI looked like fracture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sequelae?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shoveler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but  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X-ray/ CT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looks like erosions. Any suggestions ?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Enthesitis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erosions? No accentuated Doppler in area.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an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auntminnie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of case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we are not aware of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b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(could this be some kind of analogue to distal 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osteolysis</a:t>
            </a:r>
            <a:r>
              <a:rPr lang="en-US" b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clavicle/ weightlifters’ shoulder, 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en-US" b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training in fitness 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b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..?)</a:t>
            </a:r>
            <a:endParaRPr lang="en-US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899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71" y="57793"/>
            <a:ext cx="4692478" cy="578180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151" y="148281"/>
            <a:ext cx="5423919" cy="552604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696995" y="6005384"/>
            <a:ext cx="218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Sag T1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425514" y="5931243"/>
            <a:ext cx="18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Sag STIR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39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5" y="882993"/>
            <a:ext cx="4552950" cy="47625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393" y="798298"/>
            <a:ext cx="4295775" cy="516255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787611" y="6021859"/>
            <a:ext cx="212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Sag T2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870357" y="6120714"/>
            <a:ext cx="153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Trv</a:t>
            </a:r>
            <a:r>
              <a:rPr lang="nb-NO" dirty="0" smtClean="0"/>
              <a:t> T2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115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72" y="232590"/>
            <a:ext cx="7348795" cy="60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01" y="401209"/>
            <a:ext cx="6357036" cy="54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7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096" y="1387350"/>
            <a:ext cx="4125318" cy="395076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917" y="1247260"/>
            <a:ext cx="4811073" cy="4008480"/>
          </a:xfrm>
          <a:prstGeom prst="rect">
            <a:avLst/>
          </a:prstGeom>
        </p:spPr>
      </p:pic>
      <p:cxnSp>
        <p:nvCxnSpPr>
          <p:cNvPr id="5" name="Rett pilkobling 4"/>
          <p:cNvCxnSpPr/>
          <p:nvPr/>
        </p:nvCxnSpPr>
        <p:spPr>
          <a:xfrm flipH="1">
            <a:off x="4563762" y="1820562"/>
            <a:ext cx="486033" cy="76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/>
          <p:cNvCxnSpPr/>
          <p:nvPr/>
        </p:nvCxnSpPr>
        <p:spPr>
          <a:xfrm flipH="1">
            <a:off x="9597082" y="2203621"/>
            <a:ext cx="897923" cy="617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/>
          <p:cNvCxnSpPr/>
          <p:nvPr/>
        </p:nvCxnSpPr>
        <p:spPr>
          <a:xfrm flipH="1">
            <a:off x="9358184" y="1820562"/>
            <a:ext cx="716692" cy="76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2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52" y="147638"/>
            <a:ext cx="5929768" cy="416899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383" y="147638"/>
            <a:ext cx="4715097" cy="4419600"/>
          </a:xfrm>
          <a:prstGeom prst="rect">
            <a:avLst/>
          </a:prstGeom>
        </p:spPr>
      </p:pic>
      <p:cxnSp>
        <p:nvCxnSpPr>
          <p:cNvPr id="5" name="Rett pilkobling 4"/>
          <p:cNvCxnSpPr/>
          <p:nvPr/>
        </p:nvCxnSpPr>
        <p:spPr>
          <a:xfrm flipV="1">
            <a:off x="3050865" y="3550509"/>
            <a:ext cx="164757" cy="1532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/>
          <p:cNvCxnSpPr/>
          <p:nvPr/>
        </p:nvCxnSpPr>
        <p:spPr>
          <a:xfrm flipV="1">
            <a:off x="8807552" y="3550509"/>
            <a:ext cx="164757" cy="1532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5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3" y="225896"/>
            <a:ext cx="4648200" cy="320992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473" y="294888"/>
            <a:ext cx="4619625" cy="267652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656173" y="2971413"/>
            <a:ext cx="1738184" cy="37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TRV US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301578" y="3403599"/>
            <a:ext cx="18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Sag US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473" y="3781168"/>
            <a:ext cx="4048125" cy="257175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9498227" y="4250724"/>
            <a:ext cx="157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Normal TRV US C7 </a:t>
            </a:r>
            <a:r>
              <a:rPr lang="nb-NO" dirty="0" err="1" smtClean="0"/>
              <a:t>spinous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43" y="3772931"/>
            <a:ext cx="4057650" cy="2352675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345989" y="6352918"/>
            <a:ext cx="394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Sag US w/ </a:t>
            </a:r>
            <a:r>
              <a:rPr lang="nb-NO" dirty="0" err="1" smtClean="0"/>
              <a:t>doppler</a:t>
            </a:r>
            <a:r>
              <a:rPr lang="nb-NO" dirty="0" smtClean="0"/>
              <a:t>,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doppler</a:t>
            </a:r>
            <a:endParaRPr lang="nb-NO" dirty="0"/>
          </a:p>
        </p:txBody>
      </p:sp>
      <p:cxnSp>
        <p:nvCxnSpPr>
          <p:cNvPr id="11" name="Rett pilkobling 10"/>
          <p:cNvCxnSpPr/>
          <p:nvPr/>
        </p:nvCxnSpPr>
        <p:spPr>
          <a:xfrm flipH="1">
            <a:off x="9012195" y="140043"/>
            <a:ext cx="601362" cy="77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>
            <a:off x="3039763" y="435253"/>
            <a:ext cx="57407" cy="488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>
            <a:off x="7309535" y="444843"/>
            <a:ext cx="592677" cy="53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 flipH="1">
            <a:off x="8393455" y="225896"/>
            <a:ext cx="902" cy="60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6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203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Kolnes, Kristian</dc:creator>
  <cp:lastModifiedBy>Kolnes, Kristian</cp:lastModifiedBy>
  <cp:revision>10</cp:revision>
  <dcterms:created xsi:type="dcterms:W3CDTF">2021-12-02T13:46:24Z</dcterms:created>
  <dcterms:modified xsi:type="dcterms:W3CDTF">2021-12-05T10:05:59Z</dcterms:modified>
</cp:coreProperties>
</file>