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3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DFB6-F179-4485-A85D-E7643F296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930F2-270B-49B1-B96D-2D2B83030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32886-599E-4906-A4A3-4A789DF3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D0AA-0A00-485B-9A59-D0956F25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D405-56D3-4838-BF77-86BD0641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3A85-3512-4D2D-9DAD-1533AB41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2D83B-1A6A-48AC-8C8D-5EA6EA1F9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D3B88-45C7-4988-BA7D-411BA0ED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51C15-4A1B-4AC1-AD36-B3EC33A8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794CB-7936-4839-A633-3B6B60CD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0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42A02-199A-4986-AF76-662D2748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37B53-1C9E-4D99-AA5A-3ACC1B763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233C3-FFD5-4FE0-AE29-8F430A53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5CCB-9FFB-4A6C-AC4A-1110D85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F76E-36B3-4A5F-92E9-6C095C4C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88E7-D466-4AF6-85DC-1ADDDBB5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DB760-47CC-4876-A9FE-E43E77C83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19C8-9C85-4340-A821-A4C59682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D0FDF-A113-46A7-959B-E0B4356E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7F365-5C53-4A44-BD9C-E0869B24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D20E-8226-450C-98DE-AB59355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1D15-08AD-4A6A-B100-04856614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25E8-DC1E-455A-B4C3-FD6B313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A9F7-ECE5-43FC-BA96-D9E082D1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1F9CE-C86C-4612-B6A4-B5ED0673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7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CED8-7635-4AB9-B233-F2399AB0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E26F-0513-456E-9954-6F05C2801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BA6BA-A736-4D3C-B851-DA3855D95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24AFC-2357-4D3B-A50C-F2D6C231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E0197-1779-4212-B5D1-F2FA69E8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024AD-DC58-428F-8728-07870FE7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C64-392C-4E59-AA31-45E39A98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A1420-C47E-4F43-AF8E-6692082A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26F53-7999-42C5-BE8E-26EF12DAE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E0AC9-F6E3-440E-93D0-03DE59EBD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5232-2075-4B32-B327-86CF85715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DCF73-F15E-4A71-B3A0-6E324ADB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EC3CA-1A1D-445D-876D-0B59552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F9BA-8D54-41EE-9C9D-00E158B3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1146-B935-47F1-AA5E-CD6264B0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E47D9-FBBF-408D-8F9A-02EF8317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998EC-2B4B-4CFA-8F6E-CC295D86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C80CF-3E5B-42EF-942C-0EB26F89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9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8AFE0-4D4C-4E56-9510-D032596C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DC755-30D0-4BE8-B386-555C6438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10587-A7E5-46EA-AF0F-54F49739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C4CA-A4E6-44A8-AB7C-CF95AA57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4A50-6951-411E-BA30-F9FC5A46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43922-F66E-4D0E-9765-0ABFB1703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E1B74-5C13-438A-B57D-FB766A54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0D371-5734-412B-A483-29FC04A6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CE644-6526-4E0F-B03C-6F80B99A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6FED-CFBA-4F9F-905D-7B9F2D10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0FE48-8D59-4B78-8ACC-1A7F844D9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CB776-4F5F-4819-846F-F7BDB4DE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A39FE-5795-4FC1-9DB0-819FDD1A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968E5-F108-4678-9D7B-9D0E1149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2E533-5C12-41ED-9070-FB035FF2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86F8-6104-46E1-967A-8005E1A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1843-513F-4C26-84F3-386DC880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C2B3-2A3D-4470-9C7F-46E5DA8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415C-DFCE-47D1-A085-BC0F07A79E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D369-05F1-4AF3-ADFE-10FF889F0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9017-A2A3-4475-842E-823041AD5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DEFF-BBDF-4558-84F5-221ABA91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1951-D2CD-4F9A-BA9F-02E1C62A6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Newborn with hand mass</a:t>
            </a:r>
          </a:p>
        </p:txBody>
      </p:sp>
    </p:spTree>
    <p:extLst>
      <p:ext uri="{BB962C8B-B14F-4D97-AF65-F5344CB8AC3E}">
        <p14:creationId xmlns:p14="http://schemas.microsoft.com/office/powerpoint/2010/main" val="337923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D32A96F-9BAD-4E46-B575-5475CEE11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9680" r="27148" b="10685"/>
          <a:stretch/>
        </p:blipFill>
        <p:spPr>
          <a:xfrm>
            <a:off x="235228" y="2279737"/>
            <a:ext cx="3395472" cy="335697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7A8F0A-FE0D-4893-A569-7AFB56E2F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t="3110" r="34013" b="14333"/>
          <a:stretch/>
        </p:blipFill>
        <p:spPr>
          <a:xfrm>
            <a:off x="8466975" y="2567836"/>
            <a:ext cx="3373380" cy="397075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DE52A2-A75B-4C8F-BCFC-F6D7A7F533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6036" r="29468" b="9397"/>
          <a:stretch/>
        </p:blipFill>
        <p:spPr>
          <a:xfrm>
            <a:off x="3630700" y="97701"/>
            <a:ext cx="5037311" cy="59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Newborn with hand mass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 with hand mass</dc:title>
  <dc:creator>Sonin, Andy</dc:creator>
  <cp:lastModifiedBy>Sonin, Andy</cp:lastModifiedBy>
  <cp:revision>1</cp:revision>
  <dcterms:created xsi:type="dcterms:W3CDTF">2021-12-23T20:48:53Z</dcterms:created>
  <dcterms:modified xsi:type="dcterms:W3CDTF">2021-12-23T20:55:02Z</dcterms:modified>
</cp:coreProperties>
</file>