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5F7E-445E-4539-9990-0254E7464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3F9E8-F038-4D26-98C0-C574FA7D5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05D1-B9DB-4002-ABD8-44AB7913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95743-CF6C-4366-B089-46129224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67383-1426-47A0-BAAC-2CB6C0C0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8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86C5-A493-4287-9606-4E936E66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A0FF1-29ED-4B01-B86C-FD49698D2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0935-8F9E-4BAB-94D0-424BADC1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247EC-D2F0-420E-8B0C-FE3C8AC4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52F5C-F698-4638-9F87-4365CE56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861ED-7821-420D-A390-BB88D9A58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7DCE3-1314-4957-8D5F-9A97372BC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84E24-E04A-4F8D-B533-0D9372B8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87D41-41C9-4B4C-8582-AEA4CB6C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962E0-A702-49E8-82A1-B819E2C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1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E5AC-AA59-466D-8598-89B5F6F4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E9D4-71DA-4CFE-BD74-CF3E73BB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B9324-6274-496C-BE2C-92086E20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86577-A456-4AA7-90CE-0DC52136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FE5DC-D85A-4C68-A0E1-C727C60F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8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FFE2-C5CC-4220-A05B-3BC5B3AC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D5B52-F2BB-41EF-BE50-30E7E5B8A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68D75-6232-4A6A-8941-6621F572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CD18D-83C4-4DF4-B658-609D7F99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83769-61B3-40D9-80C0-05937AC4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6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B85A-DB6A-4150-B28B-998B54C4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7380-AF51-432E-A4E5-39FC75BF6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85399-E554-44FE-AD01-4BD0070A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21CE6-98EE-48EF-AAB3-F55FC340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58359-E73F-4744-80A5-C2D7DA4C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3DEE-ECB5-4AF5-840D-30368CF3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8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5D45-C036-466A-80DC-24C39D2B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D7523-2EE0-401E-8591-559B2D4E1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B1544-C63E-4AB2-844F-E0BC7297A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825A9-4D33-400E-9F4A-AADBDA50E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F3FF2-4B03-4DD7-8594-71703C91B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018F3-5A5C-4D8A-A81E-0ADD0927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0FA50-86C2-4999-9D90-10868B64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A3EF9-F71E-40B6-A214-B84238FE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5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7360-51C9-4F6B-B175-9F5E478C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318E3-6F6A-465C-8ACF-B2175C99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4160A-28A6-4D0D-8C36-81C19197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CD61-18D4-4B81-A384-38F6E0BC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9C312-68A2-498D-940C-DDEA86E5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3FD6D-4E1B-429E-9F69-09A77669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B7B8C-3255-4457-A5E6-2753E702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2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7D55-1B21-4E60-8227-3BA4AC65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965D9-A060-4F1F-8FC7-87E29E298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AEFC4-C4E7-4761-AE2A-7CE9DBD00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B9C57-98EC-4D41-A62F-3B99951A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2092F-6956-4B60-9BBF-D1FBABE6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9125E-8DCC-458E-A2F5-DCA4F673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9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2276-D00E-4AB7-A590-39D58BAB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96CB1-583E-4A3D-AB51-C0D38AC7E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478E4-3543-43A2-83B4-3058616D8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EF64C-0CC0-443E-B494-D8B708BE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C50BC-B503-481A-AE53-B2B85416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B8647-23E0-423A-9CC7-F88011C6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1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9980F-0543-4F03-A9E4-EDCDD765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12C07-B54E-4DCE-A245-C93BDEC21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F7E3B-7C67-445B-9505-75D76FAD4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511B-8A93-43AE-B7D9-FF174E7CFA17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63479-FA7A-406B-8FB9-89B384E94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1ACF-7E66-48A7-A724-448FCA955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6933-D364-46E4-A51B-A27B60268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6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F893-0B1F-4E38-90E6-BD24DA42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?Artefact or myositis/rhabdomyolysis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8ACE-8932-4C94-A009-613A650B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17yr female for bilateral groin pain</a:t>
            </a:r>
          </a:p>
          <a:p>
            <a:r>
              <a:rPr lang="en-GB" dirty="0"/>
              <a:t>Odd geographic </a:t>
            </a:r>
            <a:r>
              <a:rPr lang="en-GB"/>
              <a:t>muscle signal on 3T</a:t>
            </a:r>
          </a:p>
        </p:txBody>
      </p:sp>
    </p:spTree>
    <p:extLst>
      <p:ext uri="{BB962C8B-B14F-4D97-AF65-F5344CB8AC3E}">
        <p14:creationId xmlns:p14="http://schemas.microsoft.com/office/powerpoint/2010/main" val="57615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376CC-411D-49C7-96DC-838D6ABB9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8" t="17007" r="7983" b="32789"/>
          <a:stretch/>
        </p:blipFill>
        <p:spPr>
          <a:xfrm>
            <a:off x="390986" y="3321699"/>
            <a:ext cx="4749174" cy="3442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BE385-E320-45A9-AC67-1684EF732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16116" r="6822" b="35449"/>
          <a:stretch/>
        </p:blipFill>
        <p:spPr>
          <a:xfrm>
            <a:off x="409540" y="0"/>
            <a:ext cx="4730620" cy="3321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9A1C9-D270-4482-B27E-0AAED87E1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42" r="7087" b="12416"/>
          <a:stretch/>
        </p:blipFill>
        <p:spPr>
          <a:xfrm>
            <a:off x="7433759" y="798751"/>
            <a:ext cx="4749173" cy="463731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0913D0B-8587-4541-BE7C-B8637DABDFD7}"/>
              </a:ext>
            </a:extLst>
          </p:cNvPr>
          <p:cNvSpPr/>
          <p:nvPr/>
        </p:nvSpPr>
        <p:spPr>
          <a:xfrm>
            <a:off x="2233728" y="5579165"/>
            <a:ext cx="1063689" cy="246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2F3B3EA-3118-4524-A7AA-6E7AC4FF7195}"/>
              </a:ext>
            </a:extLst>
          </p:cNvPr>
          <p:cNvSpPr/>
          <p:nvPr/>
        </p:nvSpPr>
        <p:spPr>
          <a:xfrm>
            <a:off x="2116537" y="2271638"/>
            <a:ext cx="1063689" cy="246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039D4E2-D6A3-4967-B659-35A0B4174E06}"/>
              </a:ext>
            </a:extLst>
          </p:cNvPr>
          <p:cNvSpPr/>
          <p:nvPr/>
        </p:nvSpPr>
        <p:spPr>
          <a:xfrm>
            <a:off x="7760930" y="3557375"/>
            <a:ext cx="1063689" cy="246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12C4A8-765E-425E-B9B2-D8D7DCEBE7DB}"/>
              </a:ext>
            </a:extLst>
          </p:cNvPr>
          <p:cNvSpPr txBox="1"/>
          <p:nvPr/>
        </p:nvSpPr>
        <p:spPr>
          <a:xfrm>
            <a:off x="9451594" y="429419"/>
            <a:ext cx="188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 obvious PDFS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90080-7017-4FEC-B1D1-6A681605E1C3}"/>
              </a:ext>
            </a:extLst>
          </p:cNvPr>
          <p:cNvSpPr txBox="1"/>
          <p:nvPr/>
        </p:nvSpPr>
        <p:spPr>
          <a:xfrm>
            <a:off x="5078574" y="2900049"/>
            <a:ext cx="203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PDFS DIXON WATER</a:t>
            </a:r>
          </a:p>
          <a:p>
            <a:r>
              <a:rPr lang="en-GB" dirty="0" err="1"/>
              <a:t>Obt</a:t>
            </a:r>
            <a:r>
              <a:rPr lang="en-GB" dirty="0"/>
              <a:t> Int</a:t>
            </a:r>
          </a:p>
        </p:txBody>
      </p:sp>
    </p:spTree>
    <p:extLst>
      <p:ext uri="{BB962C8B-B14F-4D97-AF65-F5344CB8AC3E}">
        <p14:creationId xmlns:p14="http://schemas.microsoft.com/office/powerpoint/2010/main" val="70242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2CFA10-E16F-408E-84EB-181E10B57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1" t="9585" r="5185" b="9326"/>
          <a:stretch/>
        </p:blipFill>
        <p:spPr>
          <a:xfrm>
            <a:off x="1037306" y="550505"/>
            <a:ext cx="4236099" cy="5561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07DE6-D8A4-49AC-AAC5-668D6AE3E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84" r="4761" b="9079"/>
          <a:stretch/>
        </p:blipFill>
        <p:spPr>
          <a:xfrm>
            <a:off x="6096000" y="606489"/>
            <a:ext cx="5297130" cy="550506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3CE4329-8E06-4040-B000-70BD584F3226}"/>
              </a:ext>
            </a:extLst>
          </p:cNvPr>
          <p:cNvSpPr/>
          <p:nvPr/>
        </p:nvSpPr>
        <p:spPr>
          <a:xfrm>
            <a:off x="345062" y="5114108"/>
            <a:ext cx="1063689" cy="246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0056212-7931-4D31-A411-81B52972F817}"/>
              </a:ext>
            </a:extLst>
          </p:cNvPr>
          <p:cNvSpPr/>
          <p:nvPr/>
        </p:nvSpPr>
        <p:spPr>
          <a:xfrm>
            <a:off x="8525726" y="4444387"/>
            <a:ext cx="1063689" cy="246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0DE18-4198-47FC-8EDC-C7A1AC5EFF18}"/>
              </a:ext>
            </a:extLst>
          </p:cNvPr>
          <p:cNvSpPr txBox="1"/>
          <p:nvPr/>
        </p:nvSpPr>
        <p:spPr>
          <a:xfrm>
            <a:off x="116846" y="3359019"/>
            <a:ext cx="129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 fem (PDFS)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F150-9389-4CAF-9811-9476080E3581}"/>
              </a:ext>
            </a:extLst>
          </p:cNvPr>
          <p:cNvSpPr txBox="1"/>
          <p:nvPr/>
        </p:nvSpPr>
        <p:spPr>
          <a:xfrm>
            <a:off x="8525726" y="310393"/>
            <a:ext cx="65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PDFS</a:t>
            </a:r>
          </a:p>
        </p:txBody>
      </p:sp>
    </p:spTree>
    <p:extLst>
      <p:ext uri="{BB962C8B-B14F-4D97-AF65-F5344CB8AC3E}">
        <p14:creationId xmlns:p14="http://schemas.microsoft.com/office/powerpoint/2010/main" val="66889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?Artefact or myositis/rhabdomyolysis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?Artefact or myositis/rhabdomyolysis</dc:title>
  <dc:creator>Thompson, Graeme (RTH) OUH</dc:creator>
  <cp:lastModifiedBy>Thompson, Graeme (RTH) OUH</cp:lastModifiedBy>
  <cp:revision>1</cp:revision>
  <dcterms:created xsi:type="dcterms:W3CDTF">2021-12-06T15:38:19Z</dcterms:created>
  <dcterms:modified xsi:type="dcterms:W3CDTF">2021-12-06T15:53:20Z</dcterms:modified>
</cp:coreProperties>
</file>