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9" r:id="rId5"/>
    <p:sldId id="265" r:id="rId6"/>
    <p:sldId id="266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CA61C-9037-4C4D-A331-C8ACE7484CE2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357F6-9194-422D-81F3-CF5395301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044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CA61C-9037-4C4D-A331-C8ACE7484CE2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357F6-9194-422D-81F3-CF5395301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739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CA61C-9037-4C4D-A331-C8ACE7484CE2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357F6-9194-422D-81F3-CF5395301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516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CA61C-9037-4C4D-A331-C8ACE7484CE2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357F6-9194-422D-81F3-CF5395301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595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CA61C-9037-4C4D-A331-C8ACE7484CE2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357F6-9194-422D-81F3-CF5395301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503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CA61C-9037-4C4D-A331-C8ACE7484CE2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357F6-9194-422D-81F3-CF5395301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162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CA61C-9037-4C4D-A331-C8ACE7484CE2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357F6-9194-422D-81F3-CF5395301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85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CA61C-9037-4C4D-A331-C8ACE7484CE2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357F6-9194-422D-81F3-CF5395301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012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CA61C-9037-4C4D-A331-C8ACE7484CE2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357F6-9194-422D-81F3-CF5395301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974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CA61C-9037-4C4D-A331-C8ACE7484CE2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357F6-9194-422D-81F3-CF5395301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206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CA61C-9037-4C4D-A331-C8ACE7484CE2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357F6-9194-422D-81F3-CF5395301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876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CA61C-9037-4C4D-A331-C8ACE7484CE2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357F6-9194-422D-81F3-CF5395301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0362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609600"/>
            <a:ext cx="8763000" cy="53340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MRI pelvis of  28 year old male with right gluteal swelling, progressive since 6 months. </a:t>
            </a:r>
            <a:br>
              <a:rPr lang="en-US" dirty="0"/>
            </a:br>
            <a:r>
              <a:rPr lang="en-US" dirty="0"/>
              <a:t>History of heavy workouts at the gym. </a:t>
            </a:r>
          </a:p>
        </p:txBody>
      </p:sp>
    </p:spTree>
    <p:extLst>
      <p:ext uri="{BB962C8B-B14F-4D97-AF65-F5344CB8AC3E}">
        <p14:creationId xmlns:p14="http://schemas.microsoft.com/office/powerpoint/2010/main" val="1924990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8773713" cy="3686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09600" y="4803032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95400" y="4987698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T1</a:t>
            </a:r>
          </a:p>
        </p:txBody>
      </p:sp>
      <p:sp>
        <p:nvSpPr>
          <p:cNvPr id="7" name="Rectangle 6"/>
          <p:cNvSpPr/>
          <p:nvPr/>
        </p:nvSpPr>
        <p:spPr>
          <a:xfrm>
            <a:off x="4114800" y="5126197"/>
            <a:ext cx="1337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	T2</a:t>
            </a:r>
          </a:p>
        </p:txBody>
      </p:sp>
      <p:sp>
        <p:nvSpPr>
          <p:cNvPr id="8" name="Rectangle 7"/>
          <p:cNvSpPr/>
          <p:nvPr/>
        </p:nvSpPr>
        <p:spPr>
          <a:xfrm>
            <a:off x="7772400" y="5147040"/>
            <a:ext cx="583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STIR</a:t>
            </a:r>
          </a:p>
        </p:txBody>
      </p:sp>
    </p:spTree>
    <p:extLst>
      <p:ext uri="{BB962C8B-B14F-4D97-AF65-F5344CB8AC3E}">
        <p14:creationId xmlns:p14="http://schemas.microsoft.com/office/powerpoint/2010/main" val="3188048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8229600" cy="3607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57400" y="56388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STIR</a:t>
            </a:r>
          </a:p>
        </p:txBody>
      </p:sp>
      <p:sp>
        <p:nvSpPr>
          <p:cNvPr id="7" name="Rectangle 6"/>
          <p:cNvSpPr/>
          <p:nvPr/>
        </p:nvSpPr>
        <p:spPr>
          <a:xfrm>
            <a:off x="7239000" y="5454134"/>
            <a:ext cx="413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T2</a:t>
            </a:r>
          </a:p>
        </p:txBody>
      </p:sp>
    </p:spTree>
    <p:extLst>
      <p:ext uri="{BB962C8B-B14F-4D97-AF65-F5344CB8AC3E}">
        <p14:creationId xmlns:p14="http://schemas.microsoft.com/office/powerpoint/2010/main" val="3185387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33600" y="55742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DWI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77000" y="5334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adc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633538"/>
            <a:ext cx="8477250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2138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43000"/>
            <a:ext cx="603166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43400" y="58674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T1 </a:t>
            </a:r>
          </a:p>
        </p:txBody>
      </p:sp>
    </p:spTree>
    <p:extLst>
      <p:ext uri="{BB962C8B-B14F-4D97-AF65-F5344CB8AC3E}">
        <p14:creationId xmlns:p14="http://schemas.microsoft.com/office/powerpoint/2010/main" val="1323248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7C560-FFC4-4D7D-8CAF-C03E52613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12303E-44B6-4A19-9C48-28DAA605FA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Contrast study(Not included) showed moderate homogeneous enhancement</a:t>
            </a:r>
          </a:p>
          <a:p>
            <a:endParaRPr lang="en-US" dirty="0"/>
          </a:p>
          <a:p>
            <a:r>
              <a:rPr lang="en-US" dirty="0"/>
              <a:t>What is your opinion?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7683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51</Words>
  <Application>Microsoft Office PowerPoint</Application>
  <PresentationFormat>On-screen Show (4:3)</PresentationFormat>
  <Paragraphs>12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MRI pelvis of  28 year old male with right gluteal swelling, progressive since 6 months.  History of heavy workouts at the gym.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MRI pelvis of  28 year old male with right gluteal swelling, progreesive since 6 months.  History of heavy workouts at the gym.</dc:title>
  <dc:creator>user</dc:creator>
  <cp:lastModifiedBy>Admin</cp:lastModifiedBy>
  <cp:revision>5</cp:revision>
  <dcterms:created xsi:type="dcterms:W3CDTF">2021-12-10T11:34:56Z</dcterms:created>
  <dcterms:modified xsi:type="dcterms:W3CDTF">2021-12-11T05:20:31Z</dcterms:modified>
</cp:coreProperties>
</file>