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BF36-99DB-4484-8BB2-6F24D2C5467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0C75F4-2E35-44EF-92B1-ACF533DA53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BF36-99DB-4484-8BB2-6F24D2C5467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75F4-2E35-44EF-92B1-ACF533DA5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BF36-99DB-4484-8BB2-6F24D2C5467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75F4-2E35-44EF-92B1-ACF533DA5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BF36-99DB-4484-8BB2-6F24D2C5467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75F4-2E35-44EF-92B1-ACF533DA5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BF36-99DB-4484-8BB2-6F24D2C5467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75F4-2E35-44EF-92B1-ACF533DA5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BF36-99DB-4484-8BB2-6F24D2C5467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75F4-2E35-44EF-92B1-ACF533DA53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BF36-99DB-4484-8BB2-6F24D2C5467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75F4-2E35-44EF-92B1-ACF533DA53C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BF36-99DB-4484-8BB2-6F24D2C5467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75F4-2E35-44EF-92B1-ACF533DA5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BF36-99DB-4484-8BB2-6F24D2C5467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75F4-2E35-44EF-92B1-ACF533DA5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BF36-99DB-4484-8BB2-6F24D2C5467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75F4-2E35-44EF-92B1-ACF533DA5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BF36-99DB-4484-8BB2-6F24D2C5467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75F4-2E35-44EF-92B1-ACF533DA53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2A30BF36-99DB-4484-8BB2-6F24D2C5467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30C75F4-2E35-44EF-92B1-ACF533DA53C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838200"/>
            <a:ext cx="7315200" cy="2595025"/>
          </a:xfrm>
        </p:spPr>
        <p:txBody>
          <a:bodyPr/>
          <a:lstStyle/>
          <a:p>
            <a:pPr algn="ctr"/>
            <a:r>
              <a:rPr lang="en-US" dirty="0" smtClean="0"/>
              <a:t>52 M with hip pain 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Daniel Amirhamzeh, MD</a:t>
            </a:r>
          </a:p>
          <a:p>
            <a:pPr algn="l"/>
            <a:r>
              <a:rPr lang="en-US" dirty="0" err="1" smtClean="0"/>
              <a:t>Radnet</a:t>
            </a:r>
            <a:r>
              <a:rPr lang="en-US" dirty="0" smtClean="0"/>
              <a:t>/Envision</a:t>
            </a:r>
          </a:p>
          <a:p>
            <a:pPr algn="l"/>
            <a:r>
              <a:rPr lang="en-US" dirty="0" smtClean="0"/>
              <a:t>MSK Radiologist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lh6.googleusercontent.com/6AuNkdmOWC7vErpBU25bS2zqYkXeGHnNqch9jUSWcy1gpws0DgKiJTq5G-u3rW7qDi_yVvE-BkvqZLchx8AbSk2WiknpEHAoW9DKf-IUWBgkZsltKtgQQ3dMsh4SHjGfNPQwlNM7P9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55307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4.googleusercontent.com/OiNMw3NmeS2jPo4kZw0EcxpsvkHyMIoGXnd0qiR4mEtUdETM1R2dz3rXnas3zC92zsxexD4g36AqXYCUssJlNTg0qro6j4wxY8hAJj42gb8IrsoqbsInWgiIegwe3rDBAjMIkUqHBR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8966"/>
            <a:ext cx="5202598" cy="56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lh6.googleusercontent.com/EFafTyUirrLZ759Cw-fawsTJZZVKNOMh1j5O1GCAirtSkKq2qquVblslLy8Ok-ZO15eobNU08rq_WsyMYL_F26gEYhdl3FovZDs7H4Hb8m7N1cmbV_5gtIblxHSwkLJx9YcU5oCTbg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1" y="1905000"/>
            <a:ext cx="838563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DDx</a:t>
            </a:r>
            <a:r>
              <a:rPr lang="en-US" dirty="0" smtClean="0"/>
              <a:t>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Chondrosarcoma</a:t>
            </a:r>
          </a:p>
          <a:p>
            <a:r>
              <a:rPr lang="en-US" dirty="0" smtClean="0"/>
              <a:t>Any other thoughts?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</TotalTime>
  <Words>19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Perspective</vt:lpstr>
      <vt:lpstr>52 M with hip pain </vt:lpstr>
      <vt:lpstr>PowerPoint Presentation</vt:lpstr>
      <vt:lpstr>PowerPoint Presentation</vt:lpstr>
      <vt:lpstr>PowerPoint Presentation</vt:lpstr>
      <vt:lpstr>DDx: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52 M with pain </dc:title>
  <dc:creator>Dr. Daniel Amirhamzeh</dc:creator>
  <cp:lastModifiedBy>Dr. Daniel Amirhamzeh</cp:lastModifiedBy>
  <cp:revision>2</cp:revision>
  <dcterms:created xsi:type="dcterms:W3CDTF">2021-12-22T23:33:33Z</dcterms:created>
  <dcterms:modified xsi:type="dcterms:W3CDTF">2021-12-22T23:37:26Z</dcterms:modified>
</cp:coreProperties>
</file>