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" y="30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67D1-9FBE-49F8-BF32-1C24AB526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3B6A7-E458-432B-BA5A-4B358FA75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B88C-3DD1-4280-B7AB-3B52B492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3A5A-5C04-4A5F-B0D5-D156BD75835C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5EB6-2010-4FFC-A862-6D0A4C48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2AC3A-F11E-43FA-B161-0E0B5F16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47B7-7CEB-4562-9D23-496C99A74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79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944B-C6EB-4F12-8AD9-200F238C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2ED23-2B83-419F-B62C-20900E4D7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90B1E-886D-440D-BBB8-BE502D26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3A5A-5C04-4A5F-B0D5-D156BD75835C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E5B13-FDE1-4AD6-BF80-A4B2ECFC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DBFF7-40B5-45A8-92DE-7524F857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47B7-7CEB-4562-9D23-496C99A74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96DCD3-CFDD-4810-A726-52DE63365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FA1B5-603D-4A45-BA08-D02BCC060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84B47-3503-48B2-AA5C-65302555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3A5A-5C04-4A5F-B0D5-D156BD75835C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F16D1-FA04-4578-87E4-0BF42923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282E5-98BD-4302-B92B-0F492170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47B7-7CEB-4562-9D23-496C99A74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8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2A66-6D2B-4100-B45E-1CFA2DB0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FCB78-748F-4952-861F-FFEED2532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B3606-01E0-4CDE-A3B0-137A32E1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3A5A-5C04-4A5F-B0D5-D156BD75835C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07565-8102-4FBE-AEFD-DBDCEDAA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B54E9-0518-4C43-B793-C20EAC40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47B7-7CEB-4562-9D23-496C99A74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05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AFF9-D79E-4393-879E-0BA69915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86F9-627A-465C-A629-7E6B9238F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B48C-C561-4F4A-8FF6-011F6B91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3A5A-5C04-4A5F-B0D5-D156BD75835C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FBC4E-3602-4079-A640-3F32B61B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25552-D526-4736-8F96-DC47A3D2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47B7-7CEB-4562-9D23-496C99A74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11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DCAF-DABA-4DF1-A2DD-308310D0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8FAAD-04EA-4F0D-9B92-358F8D342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37EC8-C6FB-4523-856C-6E99BB01E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661F8-9ECF-4849-A96A-EFFDF14A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3A5A-5C04-4A5F-B0D5-D156BD75835C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1A9C3-CB6F-4E77-AA11-52D8D90F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4DEE9-47A1-4BE0-AC89-F9EFE1CA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47B7-7CEB-4562-9D23-496C99A74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2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6A45-4218-4217-9BEF-53C8946D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2FDAB-63A1-421E-A231-8941B2420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D0012-602A-4179-9A94-6E9B6CEAE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B0CBC-92A6-43FD-9C7E-DA304331C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417EDB-3DD4-442A-9B6F-35B01D401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8295EA-DDAB-4905-BEDF-6E501AFEA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3A5A-5C04-4A5F-B0D5-D156BD75835C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D01FCF-915A-4F6A-8313-E0566285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45FE1-1E02-478F-B4E7-2309A515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47B7-7CEB-4562-9D23-496C99A74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68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F441-8994-4B45-8982-12F26230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F76AC-C361-4757-A823-CD464C62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3A5A-5C04-4A5F-B0D5-D156BD75835C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38EA5-EA3F-4929-A1A0-9BDE5CB1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8CBF7-F66A-4B6B-8C11-C4CACC03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47B7-7CEB-4562-9D23-496C99A74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27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26431-BC19-4FC0-A40F-96B22E51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3A5A-5C04-4A5F-B0D5-D156BD75835C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D12D8-F8AB-4C6C-92BB-ABF4C796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03AE0-A518-4025-81AA-000FA783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47B7-7CEB-4562-9D23-496C99A74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52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3480-442C-49C6-9C6D-8D144F0F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9BC53-DE71-4DE0-95B2-4D8DC8F47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6B900-A589-4718-AC6E-981CDEF4F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DED87-DC32-4595-9EC3-33F52DB8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3A5A-5C04-4A5F-B0D5-D156BD75835C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68E98-2E29-40FE-B343-B32BA9B6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E7B96-20B4-4E31-9C34-8094B17F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47B7-7CEB-4562-9D23-496C99A74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40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DE26-5576-4298-A11A-383FA80A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34D7-D35B-4CFD-87EC-49EEC1257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1C8B9-0A39-462D-AE27-4C2986579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ACC09-6BD2-4848-99A1-3636669D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3A5A-5C04-4A5F-B0D5-D156BD75835C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B78EB-2EA3-45B3-874D-B86269F7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622E6-DBD8-4AAA-96CD-3A1E04DC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47B7-7CEB-4562-9D23-496C99A74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676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097D5-8DBD-4B39-99D3-9358A2F5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450C7-12BC-45BE-B4B8-E39662A37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51F3B-366C-400C-9182-BE037853C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33A5A-5C04-4A5F-B0D5-D156BD75835C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5CFFA-1E4B-4932-8A1A-4AC54D96A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25A8C-A5B0-40D0-A3E3-6AE94B589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47B7-7CEB-4562-9D23-496C99A74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39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FD36-6D63-45C5-AE52-240274873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477" y="-5305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AU" dirty="0"/>
              <a:t>20 year old diabetic had  CT neck for submandibular swelling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B4E30-E2A4-4FD2-A934-FFCEAF17D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875" y="2601118"/>
            <a:ext cx="9501555" cy="2399873"/>
          </a:xfrm>
        </p:spPr>
        <p:txBody>
          <a:bodyPr>
            <a:normAutofit/>
          </a:bodyPr>
          <a:lstStyle/>
          <a:p>
            <a:r>
              <a:rPr lang="en-AU" sz="4000" dirty="0"/>
              <a:t>Previously undiagnosed sclerosis and enlargement of the skull base, upper cervical spine, mandible, clavicle and scapula</a:t>
            </a:r>
          </a:p>
        </p:txBody>
      </p:sp>
    </p:spTree>
    <p:extLst>
      <p:ext uri="{BB962C8B-B14F-4D97-AF65-F5344CB8AC3E}">
        <p14:creationId xmlns:p14="http://schemas.microsoft.com/office/powerpoint/2010/main" val="391821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ronal">
            <a:hlinkClick r:id="" action="ppaction://media"/>
            <a:extLst>
              <a:ext uri="{FF2B5EF4-FFF2-40B4-BE49-F238E27FC236}">
                <a16:creationId xmlns:a16="http://schemas.microsoft.com/office/drawing/2014/main" id="{A988DF71-8A9D-44D6-A46C-6060E32A3E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3459" y="-1617785"/>
            <a:ext cx="6006433" cy="93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9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gittal">
            <a:hlinkClick r:id="" action="ppaction://media"/>
            <a:extLst>
              <a:ext uri="{FF2B5EF4-FFF2-40B4-BE49-F238E27FC236}">
                <a16:creationId xmlns:a16="http://schemas.microsoft.com/office/drawing/2014/main" id="{52B9ECAB-F91B-4195-B91D-AC28689046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6339" y="-1533206"/>
            <a:ext cx="6523892" cy="101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5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2DBF-F07A-43B7-AEBB-E1AF6685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202"/>
            <a:ext cx="10515600" cy="1325563"/>
          </a:xfrm>
        </p:spPr>
        <p:txBody>
          <a:bodyPr/>
          <a:lstStyle/>
          <a:p>
            <a:endParaRPr lang="en-AU"/>
          </a:p>
        </p:txBody>
      </p:sp>
      <p:pic>
        <p:nvPicPr>
          <p:cNvPr id="10" name="Axial">
            <a:hlinkClick r:id="" action="ppaction://media"/>
            <a:extLst>
              <a:ext uri="{FF2B5EF4-FFF2-40B4-BE49-F238E27FC236}">
                <a16:creationId xmlns:a16="http://schemas.microsoft.com/office/drawing/2014/main" id="{857B1CB4-3ED5-4BE0-9C59-3E010AE9E74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7287" b="17490"/>
          <a:stretch/>
        </p:blipFill>
        <p:spPr>
          <a:xfrm>
            <a:off x="2901463" y="39416"/>
            <a:ext cx="6418384" cy="6861030"/>
          </a:xfrm>
        </p:spPr>
      </p:pic>
    </p:spTree>
    <p:extLst>
      <p:ext uri="{BB962C8B-B14F-4D97-AF65-F5344CB8AC3E}">
        <p14:creationId xmlns:p14="http://schemas.microsoft.com/office/powerpoint/2010/main" val="40927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</Words>
  <Application>Microsoft Office PowerPoint</Application>
  <PresentationFormat>Widescreen</PresentationFormat>
  <Paragraphs>2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20 year old diabetic had  CT neck for submandibular swelling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RHH Dept of Medical Imaging</dc:creator>
  <cp:lastModifiedBy>RHH Dept of Medical Imaging</cp:lastModifiedBy>
  <cp:revision>3</cp:revision>
  <dcterms:created xsi:type="dcterms:W3CDTF">2021-11-16T04:33:53Z</dcterms:created>
  <dcterms:modified xsi:type="dcterms:W3CDTF">2021-11-16T04:59:07Z</dcterms:modified>
</cp:coreProperties>
</file>