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4660"/>
  </p:normalViewPr>
  <p:slideViewPr>
    <p:cSldViewPr snapToGrid="0">
      <p:cViewPr varScale="1">
        <p:scale>
          <a:sx n="71" d="100"/>
          <a:sy n="71" d="100"/>
        </p:scale>
        <p:origin x="90" y="19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3454-D2E7-473F-B862-2C2EA7FAA645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212D-FA0C-444B-A9FE-1A88BFCD3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53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3454-D2E7-473F-B862-2C2EA7FAA645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212D-FA0C-444B-A9FE-1A88BFCD3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103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3454-D2E7-473F-B862-2C2EA7FAA645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212D-FA0C-444B-A9FE-1A88BFCD3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412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3454-D2E7-473F-B862-2C2EA7FAA645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212D-FA0C-444B-A9FE-1A88BFCD3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137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3454-D2E7-473F-B862-2C2EA7FAA645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212D-FA0C-444B-A9FE-1A88BFCD3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237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3454-D2E7-473F-B862-2C2EA7FAA645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212D-FA0C-444B-A9FE-1A88BFCD3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091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3454-D2E7-473F-B862-2C2EA7FAA645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212D-FA0C-444B-A9FE-1A88BFCD3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047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3454-D2E7-473F-B862-2C2EA7FAA645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212D-FA0C-444B-A9FE-1A88BFCD3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247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3454-D2E7-473F-B862-2C2EA7FAA645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212D-FA0C-444B-A9FE-1A88BFCD3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979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3454-D2E7-473F-B862-2C2EA7FAA645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212D-FA0C-444B-A9FE-1A88BFCD3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328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3454-D2E7-473F-B862-2C2EA7FAA645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B212D-FA0C-444B-A9FE-1A88BFCD3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334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23454-D2E7-473F-B862-2C2EA7FAA645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B212D-FA0C-444B-A9FE-1A88BFCD37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29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8862" y="309562"/>
            <a:ext cx="7534275" cy="623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252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7950" y="23812"/>
            <a:ext cx="6896100" cy="681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976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5037" y="-104775"/>
            <a:ext cx="7781925" cy="706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06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75524435DA19429818C9664733E13A" ma:contentTypeVersion="11" ma:contentTypeDescription="Create a new document." ma:contentTypeScope="" ma:versionID="0e4f7eb32d4b82b5dddfd258e5b524c8">
  <xsd:schema xmlns:xsd="http://www.w3.org/2001/XMLSchema" xmlns:xs="http://www.w3.org/2001/XMLSchema" xmlns:p="http://schemas.microsoft.com/office/2006/metadata/properties" xmlns:ns3="d131e9eb-595d-47d0-995c-c52b94f0180a" xmlns:ns4="c95ea01e-f062-4242-9dfb-a6aeace105ea" targetNamespace="http://schemas.microsoft.com/office/2006/metadata/properties" ma:root="true" ma:fieldsID="a90ee51d9d57ec2feba4036fb67172ae" ns3:_="" ns4:_="">
    <xsd:import namespace="d131e9eb-595d-47d0-995c-c52b94f0180a"/>
    <xsd:import namespace="c95ea01e-f062-4242-9dfb-a6aeace105e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31e9eb-595d-47d0-995c-c52b94f0180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5ea01e-f062-4242-9dfb-a6aeace105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319CEF-E5A2-45B0-A238-D42D211BE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31e9eb-595d-47d0-995c-c52b94f0180a"/>
    <ds:schemaRef ds:uri="c95ea01e-f062-4242-9dfb-a6aeace105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8C124F-2969-438E-AEA8-C94F36EFC0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A6BB3F-8928-4B00-86E3-6D12000A0A8C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d131e9eb-595d-47d0-995c-c52b94f0180a"/>
    <ds:schemaRef ds:uri="http://purl.org/dc/elements/1.1/"/>
    <ds:schemaRef ds:uri="c95ea01e-f062-4242-9dfb-a6aeace105e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Jambhekar, Kedar</dc:creator>
  <cp:lastModifiedBy>Jambhekar, Kedar</cp:lastModifiedBy>
  <cp:revision>1</cp:revision>
  <dcterms:created xsi:type="dcterms:W3CDTF">2021-11-03T19:39:11Z</dcterms:created>
  <dcterms:modified xsi:type="dcterms:W3CDTF">2021-11-03T19:39:29Z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0x010100DC75524435DA19429818C9664733E13A</vt:lpwstr>
  </property>
</Properties>
</file>