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5" autoAdjust="0"/>
    <p:restoredTop sz="97786" autoAdjust="0"/>
  </p:normalViewPr>
  <p:slideViewPr>
    <p:cSldViewPr>
      <p:cViewPr varScale="1">
        <p:scale>
          <a:sx n="65" d="100"/>
          <a:sy n="65" d="100"/>
        </p:scale>
        <p:origin x="58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8842-69C7-404B-B4DD-8B8245F252DA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4E33-787E-4318-B084-ED533E435E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5012" t="17773" r="3857" b="24609"/>
          <a:stretch>
            <a:fillRect/>
          </a:stretch>
        </p:blipFill>
        <p:spPr bwMode="auto">
          <a:xfrm>
            <a:off x="2269486" y="2350802"/>
            <a:ext cx="3105040" cy="16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4689" t="18750" b="26562"/>
          <a:stretch>
            <a:fillRect/>
          </a:stretch>
        </p:blipFill>
        <p:spPr bwMode="auto">
          <a:xfrm>
            <a:off x="5652120" y="2350802"/>
            <a:ext cx="3315229" cy="159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l="19970" t="20440" r="25830" b="17773"/>
          <a:stretch/>
        </p:blipFill>
        <p:spPr bwMode="auto">
          <a:xfrm>
            <a:off x="2267744" y="4033969"/>
            <a:ext cx="3105040" cy="265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pyogenic granuloma에 대한 이미지 검색결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05064"/>
            <a:ext cx="3315229" cy="26836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68344" y="6237312"/>
            <a:ext cx="1126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Courtesy of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9079" y="932929"/>
            <a:ext cx="7772400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Pyogenic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Granuloma</a:t>
            </a:r>
            <a:endParaRPr lang="en-US" altLang="ko-K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27/M Growing mass on 2</a:t>
            </a:r>
            <a:r>
              <a:rPr lang="en-US" altLang="ko-KR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finger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362" y="5945232"/>
            <a:ext cx="2183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Courtesy of</a:t>
            </a:r>
            <a:b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Tae </a:t>
            </a:r>
            <a:r>
              <a:rPr lang="en-US" altLang="ko-K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Eun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Kim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nirvana1979@daum.net 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542" y="548680"/>
            <a:ext cx="555496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Pyogenic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Granuloma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34/F Soft tissue mass, palm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449034" y="2441382"/>
            <a:ext cx="6661248" cy="2159034"/>
            <a:chOff x="0" y="1357298"/>
            <a:chExt cx="9144000" cy="33575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5096" t="17773" r="19238" b="36328"/>
            <a:stretch>
              <a:fillRect/>
            </a:stretch>
          </p:blipFill>
          <p:spPr bwMode="auto">
            <a:xfrm>
              <a:off x="0" y="1357298"/>
              <a:ext cx="5429352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9239" t="15820" r="32421" b="38281"/>
            <a:stretch>
              <a:fillRect/>
            </a:stretch>
          </p:blipFill>
          <p:spPr bwMode="auto">
            <a:xfrm>
              <a:off x="4429124" y="1357298"/>
              <a:ext cx="4714876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1973" t="12695" r="25293" b="43359"/>
          <a:stretch>
            <a:fillRect/>
          </a:stretch>
        </p:blipFill>
        <p:spPr bwMode="auto">
          <a:xfrm>
            <a:off x="2449034" y="4627235"/>
            <a:ext cx="3379816" cy="211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3632" t="17773" r="28027" b="38281"/>
          <a:stretch>
            <a:fillRect/>
          </a:stretch>
        </p:blipFill>
        <p:spPr bwMode="auto">
          <a:xfrm>
            <a:off x="5978502" y="4608126"/>
            <a:ext cx="3131780" cy="21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/>
          <a:srcRect t="33073" b="453"/>
          <a:stretch/>
        </p:blipFill>
        <p:spPr bwMode="auto">
          <a:xfrm>
            <a:off x="1" y="5536164"/>
            <a:ext cx="2449034" cy="122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34443" y="6579851"/>
            <a:ext cx="1475656" cy="159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8688" y="836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Pyogenic </a:t>
            </a:r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Granuloma</a:t>
            </a:r>
            <a:b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pyogenic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granuloma is not a true granuloma, nor is it </a:t>
            </a:r>
            <a:r>
              <a:rPr lang="en-US" altLang="ko-K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pyogenic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8688" y="2420888"/>
            <a:ext cx="8229600" cy="3773016"/>
          </a:xfrm>
        </p:spPr>
        <p:txBody>
          <a:bodyPr>
            <a:noAutofit/>
          </a:bodyPr>
          <a:lstStyle/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Reactive vascular lesion</a:t>
            </a:r>
          </a:p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usually evaluated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radiologically</a:t>
            </a:r>
            <a:endPara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Granulation tissue-type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hemangioma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lobular capillary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hamangioma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ko-K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Polypoid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form of capillary </a:t>
            </a:r>
            <a:r>
              <a:rPr lang="en-US" altLang="ko-K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hemangioma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skin and mucous membrane (60%)</a:t>
            </a:r>
          </a:p>
          <a:p>
            <a:pPr lvl="1"/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Trauma related (30%)</a:t>
            </a:r>
          </a:p>
          <a:p>
            <a:pPr lvl="1"/>
            <a:r>
              <a:rPr lang="en-US" altLang="ko-K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Gingiva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finger, lips, face and tongue</a:t>
            </a:r>
          </a:p>
          <a:p>
            <a:pPr lvl="1"/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Related to pregnancy (</a:t>
            </a:r>
            <a:r>
              <a:rPr lang="en-US" altLang="ko-K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granuloma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gravidarum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descriptions of the imaging findings</a:t>
            </a:r>
          </a:p>
          <a:p>
            <a:pPr lvl="1"/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 : homogeneous </a:t>
            </a:r>
            <a:r>
              <a:rPr lang="en-US" altLang="ko-K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hypoechoic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ill-defined oval </a:t>
            </a:r>
            <a:r>
              <a:rPr lang="en-US" altLang="ko-K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subQ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mass with prominent </a:t>
            </a:r>
            <a:r>
              <a:rPr lang="en-US" altLang="ko-K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vascularity</a:t>
            </a:r>
            <a:endParaRPr lang="en-US" altLang="ko-K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4957" y="6311030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Imaging of soft tissue tumors, 3</a:t>
            </a:r>
            <a:r>
              <a:rPr lang="en-US" altLang="ko-K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ed.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487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3894"/>
          <a:stretch>
            <a:fillRect/>
          </a:stretch>
        </p:blipFill>
        <p:spPr bwMode="auto">
          <a:xfrm>
            <a:off x="3855402" y="2416159"/>
            <a:ext cx="4389006" cy="444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91</Words>
  <Application>Microsoft Office PowerPoint</Application>
  <PresentationFormat>화면 슬라이드 쇼(4:3)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Pyogenic Granuloma 34/F Soft tissue mass, palm</vt:lpstr>
      <vt:lpstr>Pyogenic Granuloma A pyogenic granuloma is not a true granuloma, nor is it pyogenic</vt:lpstr>
      <vt:lpstr>PowerPoint 프레젠테이션</vt:lpstr>
    </vt:vector>
  </TitlesOfParts>
  <Company>파티마병원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파티마병원</dc:creator>
  <cp:lastModifiedBy>서 경진</cp:lastModifiedBy>
  <cp:revision>15</cp:revision>
  <dcterms:created xsi:type="dcterms:W3CDTF">2017-07-05T00:56:36Z</dcterms:created>
  <dcterms:modified xsi:type="dcterms:W3CDTF">2021-11-10T23:56:10Z</dcterms:modified>
</cp:coreProperties>
</file>