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0" r:id="rId4"/>
    <p:sldId id="259" r:id="rId5"/>
    <p:sldId id="261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4" autoAdjust="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2F6D7-6484-4575-9ADC-D393893620C2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F40C2-CD20-4053-AA0F-551D171B9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34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0D4-690E-41B2-AAC1-8D69309C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C993B-BC81-4698-BC22-8A8F2C684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776AD-54EE-484C-B4DA-7A6467B4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D6DC8-2349-427B-BA42-7DEF4EB9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E05C-6FB5-4F5A-801F-9CAD8937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6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6037-A7AE-4E79-AC2E-8FC926B8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C181F-194C-4D2F-861B-28CD7F07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E6FCF-520D-4E10-B9F3-7FA217A0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0FE90-90CB-416C-B87E-ECDF2E39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0076F-3865-4DAB-80BE-424E2776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52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FEBCBF-944B-420F-922E-5C4CE75CC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F0A26-F586-4816-9B0D-D49CE262C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B36B3-631F-488A-BA58-30EA9F2B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3F14-794D-4790-9E8D-9C1F86D3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D53B2-9A98-409A-8C66-67A02FB6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5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C691-60C0-423D-B570-372AE19B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1E23F-8761-44E4-A8BF-AA6B3104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C283B-596A-4A5F-9762-EC2B951D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9606B-ED8E-4AD1-9AD9-5CDB10AE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C8C5-8EF3-4738-95EF-40EBC23A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260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A0B3-744F-4F21-B938-AE4AB6CD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96B6C-293E-4988-A81A-2D5AD490C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52864-81DB-4E66-B744-8ADD5431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1F13-0F31-48E1-BB9E-940A8C2A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276AF-38D9-41D9-A20E-ADEA56F9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40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D43-95E9-4505-8364-BDF9433D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39DF-A0A2-4F31-8E94-945736138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28A58-8658-4686-AC23-EB85274D5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2E480-DFD8-453F-97AE-18ACCA34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02921-BC6F-4EAD-8805-6C4FF759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A9843-0A2E-4BB6-8097-98DA95B8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88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A209-7994-45F5-AFAA-FB8239E7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E0368-9CA8-4445-BF3D-C50E7EA23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4195D-C8CD-405C-86E7-BFE943919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DED1F-8639-4ADE-BF12-1110E2533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7E443-8D35-4076-AA10-50A7FE06E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FF554-E424-44C3-95C3-D10BBFFF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F0251-7F6D-4EB2-B432-E2347A4F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03DDF-9B78-45C2-8928-81687978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4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F02F-5338-4D77-9C82-0CFA12D2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71FA1-FA3E-4E6A-B85A-353E78AA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5C9C1-E2A8-44FE-9F66-726BE764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C33F5-1A1D-4B5B-B542-AC1F53FA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20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C4A201-AD0D-4E95-91E7-ED6D884E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2E035-01E0-474C-A9D2-8521E0F2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58CAD-9FAD-480B-A064-4EAA15E2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05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25B7-8867-4C1A-A409-CEA1C576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DE000-683E-460F-B710-272326522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89B2D-3839-47D9-A36E-B58713B81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F49F-8AA0-4E79-A8D0-CC756EAB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F266A-B20B-4D36-ADE2-5EFD6CB9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33460-DFBC-459D-B0CD-0AFA4F5A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27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A09C-18A1-4EC3-B275-C5445A9B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8CDCD-214B-4BAF-9D54-D731BF41A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DF84A-0A4A-4A30-BB5E-AD3BC3BE0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81E6F-1552-42BA-B649-1669EF25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A2485-6F53-4F9A-A60B-41F3747C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3124-252C-473A-BAB4-5B6CAF5A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10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D86C4-7C2D-4337-90D9-1C5EB2A7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AD353-7214-47C6-9D6B-338896D95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E1506-5841-40B6-B8CD-9368BDB53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46EC-76E9-4870-872F-F3CBE69843D6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1548A-CAC2-4161-8EF7-F0F4484B8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348A5-0A96-4FB9-9649-ACDAAAE9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8D86-B923-496C-A1C7-1FF05B439C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7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A813-2840-4B5F-9D3B-14BE03F6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873760"/>
            <a:ext cx="10998200" cy="5303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12 </a:t>
            </a:r>
            <a:r>
              <a:rPr lang="en-I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Yrs</a:t>
            </a:r>
            <a:r>
              <a:rPr lang="en-I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/ Male </a:t>
            </a:r>
          </a:p>
          <a:p>
            <a:pPr marL="0" indent="0">
              <a:buNone/>
            </a:pP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dirty="0"/>
              <a:t>MRI LEFT knee.</a:t>
            </a:r>
            <a:br>
              <a:rPr lang="en-IN" dirty="0"/>
            </a:br>
            <a:br>
              <a:rPr lang="en-IN" dirty="0"/>
            </a:br>
            <a:r>
              <a:rPr lang="en-IN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Clinical history: </a:t>
            </a:r>
            <a:r>
              <a:rPr lang="en-I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Left knee pain on weight bearing (mostly on medial side and posteriorly) and swelling around left knee region since 1 week. No clear history of preceding trauma.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417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F0167F-C4E5-4418-9A39-A405D1D8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0" y="621792"/>
            <a:ext cx="4159244" cy="4882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66F7E-1F20-4700-B10F-259BF5997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899" y="621792"/>
            <a:ext cx="4300278" cy="4882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11FDE6-B000-4AF0-9A1D-70C44D716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383" y="0"/>
            <a:ext cx="2586213" cy="36407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957F25-AA22-4BE4-B5BF-F86700A95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563" y="3429000"/>
            <a:ext cx="2504033" cy="32207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61AE1C-B37E-40B0-ADAB-177D102F6A70}"/>
              </a:ext>
            </a:extLst>
          </p:cNvPr>
          <p:cNvSpPr txBox="1"/>
          <p:nvPr/>
        </p:nvSpPr>
        <p:spPr>
          <a:xfrm>
            <a:off x="191690" y="-33642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PD FS medial to lateral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1C71EB-D7B8-4218-A15F-7A6B4A65755A}"/>
              </a:ext>
            </a:extLst>
          </p:cNvPr>
          <p:cNvCxnSpPr>
            <a:cxnSpLocks/>
          </p:cNvCxnSpPr>
          <p:nvPr/>
        </p:nvCxnSpPr>
        <p:spPr>
          <a:xfrm flipH="1">
            <a:off x="5989320" y="2212848"/>
            <a:ext cx="640080" cy="97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D9F5C9-F21E-4A56-BB28-23265E10C451}"/>
              </a:ext>
            </a:extLst>
          </p:cNvPr>
          <p:cNvCxnSpPr>
            <a:cxnSpLocks/>
          </p:cNvCxnSpPr>
          <p:nvPr/>
        </p:nvCxnSpPr>
        <p:spPr>
          <a:xfrm flipH="1">
            <a:off x="2039710" y="2319528"/>
            <a:ext cx="640080" cy="97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5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4673597-3C90-44DC-9DEE-59DE3B3DE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29" y="86293"/>
            <a:ext cx="4981715" cy="63999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9B11EB-E786-4ABB-8F31-90E02EC5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116" y="86293"/>
            <a:ext cx="4734556" cy="63999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E2A336-71DB-425F-B7F5-FD3AD899DC5A}"/>
              </a:ext>
            </a:extLst>
          </p:cNvPr>
          <p:cNvSpPr txBox="1"/>
          <p:nvPr/>
        </p:nvSpPr>
        <p:spPr>
          <a:xfrm>
            <a:off x="304947" y="180459"/>
            <a:ext cx="146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PD FS coronal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6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5C9AC-6DE8-4CC3-9319-4D37DE8A37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100" y="20134"/>
            <a:ext cx="3032125" cy="325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432F2-6B86-4F93-9AA0-41C4112F8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865" y="20134"/>
            <a:ext cx="2958111" cy="3250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02D311-0CC4-4CDC-A698-F46763EB0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40" y="0"/>
            <a:ext cx="3247880" cy="3265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41ED5-6CB2-4997-A50F-E648A464C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136" y="7587"/>
            <a:ext cx="3263521" cy="3250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82C5C5-C02F-45F3-9BBC-5691C3251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17" y="3265555"/>
            <a:ext cx="2782335" cy="31109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51768A-42E7-41D9-9AE5-A2FFAC0F6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537" y="3407218"/>
            <a:ext cx="2821617" cy="2969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A46590-E3FE-42CC-9EA0-AA37CEFC6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367" y="3308606"/>
            <a:ext cx="2893740" cy="32503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413A78-7B0B-4794-A7A8-C6312EF714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1320" y="3429000"/>
            <a:ext cx="2577179" cy="30095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306A7C-3919-42A0-8613-A5900BF121AD}"/>
              </a:ext>
            </a:extLst>
          </p:cNvPr>
          <p:cNvSpPr txBox="1"/>
          <p:nvPr/>
        </p:nvSpPr>
        <p:spPr>
          <a:xfrm>
            <a:off x="838200" y="652585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T2 sag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7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0E5C7A-8F8E-42F6-B242-D144EB7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524" y="370831"/>
            <a:ext cx="3373760" cy="4998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85205E-C631-4410-B7F1-C3A7517B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742" y="484631"/>
            <a:ext cx="3373760" cy="4919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6506F-DD84-4925-B277-B1F2125EA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68" y="377745"/>
            <a:ext cx="3321344" cy="49989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9EAEB9-40DA-4B02-8405-06A4BE91E033}"/>
              </a:ext>
            </a:extLst>
          </p:cNvPr>
          <p:cNvSpPr txBox="1"/>
          <p:nvPr/>
        </p:nvSpPr>
        <p:spPr>
          <a:xfrm>
            <a:off x="4579911" y="5757187"/>
            <a:ext cx="183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0000"/>
                </a:solidFill>
                <a:effectLst/>
              </a:rPr>
              <a:t>COR </a:t>
            </a:r>
            <a:r>
              <a:rPr lang="en-IN" dirty="0">
                <a:solidFill>
                  <a:srgbClr val="FF0000"/>
                </a:solidFill>
              </a:rPr>
              <a:t>IN PHASE</a:t>
            </a:r>
          </a:p>
        </p:txBody>
      </p:sp>
    </p:spTree>
    <p:extLst>
      <p:ext uri="{BB962C8B-B14F-4D97-AF65-F5344CB8AC3E}">
        <p14:creationId xmlns:p14="http://schemas.microsoft.com/office/powerpoint/2010/main" val="370507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A54CF-6AA9-4A60-BE80-1FC0A86A9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1" y="153146"/>
            <a:ext cx="3498469" cy="516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76DAC4-8698-4233-90DB-6D6BA55D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190" y="153146"/>
            <a:ext cx="3825599" cy="5049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6D7BA6-3240-4216-9266-1382BCDAD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9" y="82026"/>
            <a:ext cx="3957066" cy="51209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15265A-0FB9-46DD-847A-BE951DFCC4C7}"/>
              </a:ext>
            </a:extLst>
          </p:cNvPr>
          <p:cNvSpPr txBox="1"/>
          <p:nvPr/>
        </p:nvSpPr>
        <p:spPr>
          <a:xfrm>
            <a:off x="4963959" y="5556019"/>
            <a:ext cx="183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0000"/>
                </a:solidFill>
                <a:effectLst/>
              </a:rPr>
              <a:t>COR </a:t>
            </a:r>
            <a:r>
              <a:rPr lang="en-IN" dirty="0" err="1">
                <a:solidFill>
                  <a:srgbClr val="FF0000"/>
                </a:solidFill>
                <a:effectLst/>
              </a:rPr>
              <a:t>OutPhase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6F82-328B-4EEB-86E4-73F459C4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4C800-2EC2-4949-A0F8-6119E8321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653" y="0"/>
            <a:ext cx="2173613" cy="29848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2034A-FD34-4C45-BA1B-727706E27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61" y="0"/>
            <a:ext cx="2176392" cy="298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E647C8-44CF-4AB5-9AD7-0EFEBBDE0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353" y="0"/>
            <a:ext cx="2378710" cy="3188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2E55C-5884-4A6C-B9B5-E29038760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063" y="0"/>
            <a:ext cx="2242316" cy="2969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1F396-C391-48B9-BC3F-0AF10617C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3073" y="0"/>
            <a:ext cx="2136568" cy="3188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916A94-987B-4A6E-BB09-0AF6E6CC4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653" y="3350017"/>
            <a:ext cx="2792573" cy="33612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B3735B-5C86-436B-808A-A7D01F8E1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920" y="3350017"/>
            <a:ext cx="2934502" cy="33612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C64A56-382B-4A3B-B7FB-C50964233E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9338" y="3093172"/>
            <a:ext cx="2701066" cy="35565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A7241E-B7B3-4C09-B216-05DE2775B2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513" y="3117003"/>
            <a:ext cx="2456184" cy="37289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47E666-2C86-4D79-BBD1-8B8ABCB2219B}"/>
              </a:ext>
            </a:extLst>
          </p:cNvPr>
          <p:cNvSpPr txBox="1"/>
          <p:nvPr/>
        </p:nvSpPr>
        <p:spPr>
          <a:xfrm>
            <a:off x="757527" y="2982789"/>
            <a:ext cx="13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3D PD SPAIR 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0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6614D-87B5-4A47-9BD8-F2F637D2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14257"/>
            <a:ext cx="3152009" cy="4777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957DE-33B2-47D8-B046-EBA5A0B03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38" y="62318"/>
            <a:ext cx="3727213" cy="4881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89A2B-90FA-4624-B257-2211F01C5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376" y="195656"/>
            <a:ext cx="3439136" cy="46963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8355E1-81C0-423D-ABC2-3219B74FFD60}"/>
              </a:ext>
            </a:extLst>
          </p:cNvPr>
          <p:cNvSpPr txBox="1"/>
          <p:nvPr/>
        </p:nvSpPr>
        <p:spPr>
          <a:xfrm>
            <a:off x="6096000" y="503433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FFE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1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6346-F2C0-49A3-82C6-0F2FA995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525"/>
            <a:ext cx="10515600" cy="1325563"/>
          </a:xfrm>
        </p:spPr>
        <p:txBody>
          <a:bodyPr/>
          <a:lstStyle/>
          <a:p>
            <a:r>
              <a:rPr lang="en-US" dirty="0"/>
              <a:t>I have called it AVN of MFC, your opinions?</a:t>
            </a:r>
          </a:p>
        </p:txBody>
      </p:sp>
    </p:spTree>
    <p:extLst>
      <p:ext uri="{BB962C8B-B14F-4D97-AF65-F5344CB8AC3E}">
        <p14:creationId xmlns:p14="http://schemas.microsoft.com/office/powerpoint/2010/main" val="130576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79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have called it AVN of MFC, your opinions?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 jivani</dc:creator>
  <cp:lastModifiedBy>Admin</cp:lastModifiedBy>
  <cp:revision>14</cp:revision>
  <dcterms:created xsi:type="dcterms:W3CDTF">2021-11-08T12:24:01Z</dcterms:created>
  <dcterms:modified xsi:type="dcterms:W3CDTF">2021-11-08T13:48:00Z</dcterms:modified>
</cp:coreProperties>
</file>