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605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240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045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585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3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070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91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967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029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BA4A-AB73-45A2-BC54-6B18A9BC2A1E}" type="datetimeFigureOut">
              <a:rPr lang="de-CH" smtClean="0"/>
              <a:t>01.11.2021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E430-E743-4349-93B3-54020EEE49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449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0644" y="2036763"/>
            <a:ext cx="10723417" cy="2387600"/>
          </a:xfrm>
        </p:spPr>
        <p:txBody>
          <a:bodyPr>
            <a:normAutofit fontScale="90000"/>
          </a:bodyPr>
          <a:lstStyle/>
          <a:p>
            <a:r>
              <a:rPr lang="de-CH" sz="4700" b="1" dirty="0" smtClean="0"/>
              <a:t>M38, </a:t>
            </a:r>
            <a:r>
              <a:rPr lang="de-CH" sz="4700" b="1" dirty="0" err="1" smtClean="0"/>
              <a:t>fell</a:t>
            </a:r>
            <a:r>
              <a:rPr lang="de-CH" sz="4700" b="1" dirty="0" smtClean="0"/>
              <a:t> on </a:t>
            </a:r>
            <a:r>
              <a:rPr lang="de-CH" sz="4700" b="1" dirty="0" err="1" smtClean="0"/>
              <a:t>his</a:t>
            </a:r>
            <a:r>
              <a:rPr lang="de-CH" sz="4700" b="1" dirty="0" smtClean="0"/>
              <a:t> </a:t>
            </a:r>
            <a:r>
              <a:rPr lang="de-CH" sz="4700" b="1" dirty="0" err="1" smtClean="0"/>
              <a:t>outstretched</a:t>
            </a:r>
            <a:r>
              <a:rPr lang="de-CH" sz="4700" b="1" dirty="0" smtClean="0"/>
              <a:t> </a:t>
            </a:r>
            <a:r>
              <a:rPr lang="de-CH" sz="4700" b="1" dirty="0" err="1" smtClean="0"/>
              <a:t>hand</a:t>
            </a:r>
            <a:r>
              <a:rPr lang="de-CH" sz="4700" b="1" dirty="0" smtClean="0"/>
              <a:t> 2 </a:t>
            </a:r>
            <a:r>
              <a:rPr lang="de-CH" sz="4700" b="1" dirty="0" err="1" smtClean="0"/>
              <a:t>months</a:t>
            </a:r>
            <a:r>
              <a:rPr lang="de-CH" sz="4700" b="1" dirty="0" smtClean="0"/>
              <a:t> </a:t>
            </a:r>
            <a:r>
              <a:rPr lang="de-CH" sz="4700" b="1" dirty="0" err="1" smtClean="0"/>
              <a:t>ago</a:t>
            </a:r>
            <a:r>
              <a:rPr lang="de-CH" sz="5000" b="1" dirty="0" smtClean="0"/>
              <a:t/>
            </a:r>
            <a:br>
              <a:rPr lang="de-CH" sz="5000" b="1" dirty="0" smtClean="0"/>
            </a:br>
            <a:r>
              <a:rPr lang="de-CH" sz="4200" dirty="0" err="1" smtClean="0"/>
              <a:t>Imaged</a:t>
            </a:r>
            <a:r>
              <a:rPr lang="de-CH" sz="4200" dirty="0" smtClean="0"/>
              <a:t> </a:t>
            </a:r>
            <a:r>
              <a:rPr lang="de-CH" sz="4200" dirty="0" err="1" smtClean="0"/>
              <a:t>now</a:t>
            </a:r>
            <a:r>
              <a:rPr lang="de-CH" sz="4200" dirty="0" smtClean="0"/>
              <a:t> </a:t>
            </a:r>
            <a:r>
              <a:rPr lang="de-CH" sz="4200" dirty="0" err="1" smtClean="0"/>
              <a:t>for</a:t>
            </a:r>
            <a:r>
              <a:rPr lang="de-CH" sz="4200" dirty="0" smtClean="0"/>
              <a:t> persistent </a:t>
            </a:r>
            <a:r>
              <a:rPr lang="de-CH" sz="4200" dirty="0" err="1" smtClean="0"/>
              <a:t>ulnar</a:t>
            </a:r>
            <a:r>
              <a:rPr lang="de-CH" sz="4200" dirty="0" smtClean="0"/>
              <a:t> </a:t>
            </a:r>
            <a:r>
              <a:rPr lang="de-CH" sz="4200" dirty="0" err="1" smtClean="0"/>
              <a:t>sided</a:t>
            </a:r>
            <a:r>
              <a:rPr lang="de-CH" sz="4200" dirty="0" smtClean="0"/>
              <a:t> </a:t>
            </a:r>
            <a:r>
              <a:rPr lang="de-CH" sz="4200" dirty="0" err="1" smtClean="0"/>
              <a:t>pain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4200" dirty="0" smtClean="0"/>
              <a:t>(CT , MR)</a:t>
            </a:r>
            <a:endParaRPr lang="de-CH" sz="4200" dirty="0"/>
          </a:p>
        </p:txBody>
      </p:sp>
    </p:spTree>
    <p:extLst>
      <p:ext uri="{BB962C8B-B14F-4D97-AF65-F5344CB8AC3E}">
        <p14:creationId xmlns:p14="http://schemas.microsoft.com/office/powerpoint/2010/main" val="336827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8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3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7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T.HG..Seq5.Ser206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7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6.Ser6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2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6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6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56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30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 flipH="1">
            <a:off x="5997039" y="976393"/>
            <a:ext cx="93795" cy="129179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3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T.HG..Seq5.Ser206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1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 flipH="1">
            <a:off x="5997039" y="976393"/>
            <a:ext cx="93795" cy="129179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6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7.Ser7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5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8.Ser8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5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8.Ser8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28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8.Ser8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0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8.Ser8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37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8.Ser8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9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8.Ser8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9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T.HG..Seq5.Ser206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T.HG..Seq5.Ser206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7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T.HG..Seq5.Ser206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T.HG..Seq5.Ser206.Img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HG..Seq5.Ser5.Img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1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</vt:lpstr>
      <vt:lpstr>M38, fell on his outstretched hand 2 months ago Imaged now for persistent ulnar sided pain (CT , MR)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 Spital Aarau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M38, fell on his outstretched hand 2 months ago Imaged now for persistent ulnar sided pain (CT , MR)</dc:title>
  <dc:creator>Dumitrescu Serban-Andrei</dc:creator>
  <cp:lastModifiedBy>Dumitrescu Serban-Andrei</cp:lastModifiedBy>
  <cp:revision>2</cp:revision>
  <dcterms:created xsi:type="dcterms:W3CDTF">2021-11-01T14:11:12Z</dcterms:created>
  <dcterms:modified xsi:type="dcterms:W3CDTF">2021-11-01T14:29:52Z</dcterms:modified>
</cp:coreProperties>
</file>