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138" y="23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6BC5-405A-424B-A515-3B8E5F3306F9}" type="datetimeFigureOut">
              <a:rPr lang="de-CH" smtClean="0"/>
              <a:t>24.11.2021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B23-3ACE-480B-8029-57BE23DA47D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58887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6BC5-405A-424B-A515-3B8E5F3306F9}" type="datetimeFigureOut">
              <a:rPr lang="de-CH" smtClean="0"/>
              <a:t>24.11.2021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B23-3ACE-480B-8029-57BE23DA47D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0113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6BC5-405A-424B-A515-3B8E5F3306F9}" type="datetimeFigureOut">
              <a:rPr lang="de-CH" smtClean="0"/>
              <a:t>24.11.2021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B23-3ACE-480B-8029-57BE23DA47D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32099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6BC5-405A-424B-A515-3B8E5F3306F9}" type="datetimeFigureOut">
              <a:rPr lang="de-CH" smtClean="0"/>
              <a:t>24.11.2021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B23-3ACE-480B-8029-57BE23DA47D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9553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6BC5-405A-424B-A515-3B8E5F3306F9}" type="datetimeFigureOut">
              <a:rPr lang="de-CH" smtClean="0"/>
              <a:t>24.11.2021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B23-3ACE-480B-8029-57BE23DA47D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32948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6BC5-405A-424B-A515-3B8E5F3306F9}" type="datetimeFigureOut">
              <a:rPr lang="de-CH" smtClean="0"/>
              <a:t>24.11.2021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B23-3ACE-480B-8029-57BE23DA47D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331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6BC5-405A-424B-A515-3B8E5F3306F9}" type="datetimeFigureOut">
              <a:rPr lang="de-CH" smtClean="0"/>
              <a:t>24.11.2021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B23-3ACE-480B-8029-57BE23DA47D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20612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6BC5-405A-424B-A515-3B8E5F3306F9}" type="datetimeFigureOut">
              <a:rPr lang="de-CH" smtClean="0"/>
              <a:t>24.11.2021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B23-3ACE-480B-8029-57BE23DA47D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3449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6BC5-405A-424B-A515-3B8E5F3306F9}" type="datetimeFigureOut">
              <a:rPr lang="de-CH" smtClean="0"/>
              <a:t>24.11.2021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B23-3ACE-480B-8029-57BE23DA47D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58300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6BC5-405A-424B-A515-3B8E5F3306F9}" type="datetimeFigureOut">
              <a:rPr lang="de-CH" smtClean="0"/>
              <a:t>24.11.2021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B23-3ACE-480B-8029-57BE23DA47D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6357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6BC5-405A-424B-A515-3B8E5F3306F9}" type="datetimeFigureOut">
              <a:rPr lang="de-CH" smtClean="0"/>
              <a:t>24.11.2021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4FB23-3ACE-480B-8029-57BE23DA47D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28838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D6BC5-405A-424B-A515-3B8E5F3306F9}" type="datetimeFigureOut">
              <a:rPr lang="de-CH" smtClean="0"/>
              <a:t>24.11.2021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4FB23-3ACE-480B-8029-57BE23DA47D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986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CH" sz="3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M34, </a:t>
            </a:r>
            <a:r>
              <a:rPr lang="de-CH" sz="34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supination</a:t>
            </a:r>
            <a:r>
              <a:rPr lang="de-CH" sz="3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stress 3 </a:t>
            </a:r>
            <a:r>
              <a:rPr lang="de-CH" sz="34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months</a:t>
            </a:r>
            <a:r>
              <a:rPr lang="de-CH" sz="3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de-CH" sz="34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ago</a:t>
            </a:r>
            <a:r>
              <a:rPr lang="de-CH" sz="3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(</a:t>
            </a:r>
            <a:r>
              <a:rPr lang="de-CH" sz="34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tightening</a:t>
            </a:r>
            <a:r>
              <a:rPr lang="de-CH" sz="3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 </a:t>
            </a:r>
            <a:r>
              <a:rPr lang="de-CH" sz="34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screws</a:t>
            </a:r>
            <a:r>
              <a:rPr lang="de-CH" sz="34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), persistent </a:t>
            </a:r>
            <a:r>
              <a:rPr lang="de-CH" sz="3400" b="1" dirty="0" err="1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pain</a:t>
            </a:r>
            <a:endParaRPr lang="de-CH" sz="34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63598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MR_HG_RU_LIG_tra.Seq3.Ser6.Img10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4513" y="857250"/>
            <a:ext cx="551378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720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MR_HG_RU_LIG_tra.Seq3.Ser6.Img11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4513" y="857250"/>
            <a:ext cx="551378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122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MR_HG_RU_LIG_tra.Seq3.Ser6.Img12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4513" y="857250"/>
            <a:ext cx="551378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30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MR_HG_RU_LIG_tra.Seq3.Ser6.Img13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4513" y="857250"/>
            <a:ext cx="551378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7667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MR_HG_RU_LIG_tra.Seq3.Ser6.Img14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4513" y="857250"/>
            <a:ext cx="551378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770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MR_HG_RU_LIG_tra.Seq3.Ser6.Img15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4513" y="857250"/>
            <a:ext cx="551378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221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MR_HG_RU_LIG_tra.Seq3.Ser6.Img16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4513" y="857250"/>
            <a:ext cx="551378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7631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MR_HG_RU_LIG_tra.Seq3.Ser6.Img17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4513" y="857250"/>
            <a:ext cx="551378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08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MR_HG_RU_LIG_tra.Seq3.Ser6.Img18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4513" y="857250"/>
            <a:ext cx="551378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778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MR_HG_RU_LIG_tra.Seq3.Ser6.Img19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4513" y="857250"/>
            <a:ext cx="551378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276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MR-HG.Seq1.Ser4.Img6"/>
          <p:cNvPicPr>
            <a:picLocks noGrp="1" noChangeAspect="1"/>
          </p:cNvPicPr>
          <p:nvPr isPhoto="1"/>
        </p:nvPicPr>
        <p:blipFill>
          <a:blip r:embed="rId2" cstate="email">
            <a:grayscl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4513" y="857250"/>
            <a:ext cx="551378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0031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MR_HG_RU_LIG_tra.Seq3.Ser6.Img20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4513" y="857250"/>
            <a:ext cx="551378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6583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MR_HG_RU_LIG_tra.Seq3.Ser6.Img21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4513" y="857250"/>
            <a:ext cx="551378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903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MR-HG.Seq1.Ser4.Img7"/>
          <p:cNvPicPr>
            <a:picLocks noGrp="1" noChangeAspect="1"/>
          </p:cNvPicPr>
          <p:nvPr isPhoto="1"/>
        </p:nvPicPr>
        <p:blipFill>
          <a:blip r:embed="rId2" cstate="email">
            <a:grayscl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4513" y="857250"/>
            <a:ext cx="551378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627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MR-HG.Seq1.Ser4.Img8"/>
          <p:cNvPicPr>
            <a:picLocks noGrp="1" noChangeAspect="1"/>
          </p:cNvPicPr>
          <p:nvPr isPhoto="1"/>
        </p:nvPicPr>
        <p:blipFill>
          <a:blip r:embed="rId2" cstate="email">
            <a:grayscl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4513" y="857250"/>
            <a:ext cx="551378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869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MR-HG.Seq1.Ser4.Img9"/>
          <p:cNvPicPr>
            <a:picLocks noGrp="1" noChangeAspect="1"/>
          </p:cNvPicPr>
          <p:nvPr isPhoto="1"/>
        </p:nvPicPr>
        <p:blipFill>
          <a:blip r:embed="rId2" cstate="email">
            <a:grayscl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4513" y="857250"/>
            <a:ext cx="551378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350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MR-HG.Seq1.Ser4.Img10"/>
          <p:cNvPicPr>
            <a:picLocks noGrp="1" noChangeAspect="1"/>
          </p:cNvPicPr>
          <p:nvPr isPhoto="1"/>
        </p:nvPicPr>
        <p:blipFill>
          <a:blip r:embed="rId2" cstate="email">
            <a:grayscl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4513" y="857250"/>
            <a:ext cx="551378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311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MR-HG.Seq1.Ser4.Img11"/>
          <p:cNvPicPr>
            <a:picLocks noGrp="1" noChangeAspect="1"/>
          </p:cNvPicPr>
          <p:nvPr isPhoto="1"/>
        </p:nvPicPr>
        <p:blipFill>
          <a:blip r:embed="rId2" cstate="email">
            <a:grayscl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4513" y="857250"/>
            <a:ext cx="551378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238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MR-HG.Seq1.Ser4.Img12"/>
          <p:cNvPicPr>
            <a:picLocks noGrp="1" noChangeAspect="1"/>
          </p:cNvPicPr>
          <p:nvPr isPhoto="1"/>
        </p:nvPicPr>
        <p:blipFill>
          <a:blip r:embed="rId2" cstate="email">
            <a:grayscl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4513" y="857250"/>
            <a:ext cx="551378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232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MR-HG.Seq1.Ser4.Img13"/>
          <p:cNvPicPr>
            <a:picLocks noGrp="1" noChangeAspect="1"/>
          </p:cNvPicPr>
          <p:nvPr isPhoto="1"/>
        </p:nvPicPr>
        <p:blipFill>
          <a:blip r:embed="rId2" cstate="email">
            <a:grayscl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4513" y="857250"/>
            <a:ext cx="551378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700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</Words>
  <Application>Microsoft Office PowerPoint</Application>
  <PresentationFormat>Bildschirmpräsentation (4:3)</PresentationFormat>
  <Paragraphs>1</Paragraphs>
  <Slides>21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</vt:lpstr>
      <vt:lpstr>M34, supination stress 3 months ago (tightening screws), persistent pain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Kanton Spital Aarau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M34, supination stress 3 months ago (tightening screws), persistent pain</dc:title>
  <dc:creator>Dumitrescu Serban-Andrei</dc:creator>
  <cp:lastModifiedBy>Dumitrescu Serban-Andrei</cp:lastModifiedBy>
  <cp:revision>1</cp:revision>
  <dcterms:created xsi:type="dcterms:W3CDTF">2021-11-24T14:47:07Z</dcterms:created>
  <dcterms:modified xsi:type="dcterms:W3CDTF">2021-11-24T14:54:31Z</dcterms:modified>
</cp:coreProperties>
</file>