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38" y="23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888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11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3209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955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294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33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061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344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830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635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2883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D6BC5-405A-424B-A515-3B8E5F3306F9}" type="datetimeFigureOut">
              <a:rPr lang="de-CH" smtClean="0"/>
              <a:t>24.11.2021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4FB23-3ACE-480B-8029-57BE23DA47D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86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CH" sz="3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M34, </a:t>
            </a:r>
            <a:r>
              <a:rPr lang="de-CH" sz="3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supination</a:t>
            </a:r>
            <a:r>
              <a:rPr lang="de-CH" sz="3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stress 3 </a:t>
            </a:r>
            <a:r>
              <a:rPr lang="de-CH" sz="3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months</a:t>
            </a:r>
            <a:r>
              <a:rPr lang="de-CH" sz="3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de-CH" sz="3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ago</a:t>
            </a:r>
            <a:r>
              <a:rPr lang="de-CH" sz="3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(</a:t>
            </a:r>
            <a:r>
              <a:rPr lang="de-CH" sz="3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tightening</a:t>
            </a:r>
            <a:r>
              <a:rPr lang="de-CH" sz="3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de-CH" sz="3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screws</a:t>
            </a:r>
            <a:r>
              <a:rPr lang="de-CH" sz="3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), persistent </a:t>
            </a:r>
            <a:r>
              <a:rPr lang="de-CH" sz="34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pain</a:t>
            </a:r>
            <a:endParaRPr lang="de-CH" sz="34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3598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720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2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30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766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77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221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763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08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78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1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27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6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03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2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58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_HG_RU_LIG_tra.Seq3.Ser6.Img2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0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7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2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8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6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9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5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10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31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11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3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12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232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MR-HG.Seq1.Ser4.Img13"/>
          <p:cNvPicPr>
            <a:picLocks noGrp="1" noChangeAspect="1"/>
          </p:cNvPicPr>
          <p:nvPr isPhoto="1"/>
        </p:nvPicPr>
        <p:blipFill>
          <a:blip r:embed="rId2" cstate="email">
            <a:grayscl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513" y="857250"/>
            <a:ext cx="551378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0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</Words>
  <Application>Microsoft Office PowerPoint</Application>
  <PresentationFormat>Bildschirmpräsentation (4:3)</PresentationFormat>
  <Paragraphs>1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</vt:lpstr>
      <vt:lpstr>M34, supination stress 3 months ago (tightening screws), persistent pain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Kanton Spital Aarau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M34, supination stress 3 months ago (tightening screws), persistent pain</dc:title>
  <dc:creator>Dumitrescu Serban-Andrei</dc:creator>
  <cp:lastModifiedBy>Dumitrescu Serban-Andrei</cp:lastModifiedBy>
  <cp:revision>1</cp:revision>
  <dcterms:created xsi:type="dcterms:W3CDTF">2021-11-24T14:47:07Z</dcterms:created>
  <dcterms:modified xsi:type="dcterms:W3CDTF">2021-11-24T14:54:31Z</dcterms:modified>
</cp:coreProperties>
</file>