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0CC76-1287-4EF0-A653-637E56261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ACBCD7-2CEE-4652-B667-79840CB2F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861F9B-3EFF-4FE4-8224-BF1A831F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3F5E46-3DE4-48A9-A5C7-D787506A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5221F8-103F-45D7-9FE1-04797BAC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73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ECF87-3490-44BA-BBF5-BECEDFBD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3B165F-9C3F-4370-BF07-515F4A8E4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5D990D-90F1-490A-BE6F-C0740F3B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23B17B-2F6E-45DD-8CFF-9FD63043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A2052B-1131-4FB0-9399-053F29AB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42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D57ABB-9B14-4835-813C-EF270DE4F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00639A-D452-4421-BA50-BBC745005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5B61B9-15BB-438B-87DD-AE19398D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572C9-F23E-4059-A09F-71990B39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EC2BB9-EC21-408B-83C7-1535F567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91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53B4A-3AE4-4C73-B1C1-3CC06584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C25E5-3368-416C-944A-ECF43272E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1FC5F5-F743-4857-8C60-F3DDE27A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EE943E-CA01-4F00-9F0B-19018DB4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C57DD-2B14-462A-B3DB-88FFE32A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9BF7-9DC0-4383-897A-B2607EB3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68EEF6-BCF7-4B28-B91B-ECA8E2E6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716BB6-64DA-4576-8575-9B718653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97517E-714B-4575-A52C-152F6F4B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A08AE6-8007-4994-9C6B-8B189DD6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5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AE095-CD75-4CAE-8D31-80FA1916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656CC-FFEF-4CC7-86E9-EEF33DCD2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17D80C-33B5-43D9-A525-45D66DE33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3EC832-F8F0-4A6D-81C2-D77AF0EA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09EC15-3D99-4A83-ACE1-3B75F321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E4DCAB-08E5-4D9E-A0D0-C5F35733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02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B63FB-1B81-4644-9A0F-6137EAFB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E298B5-7F58-41A8-826C-257B7FA0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BDF6D2-D3C1-4C5F-834D-F880CECE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8140AD-AF1F-451B-8D97-C078BDAC3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D3AD009-9E9F-4FBE-AF8D-87679BA7D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9F3385-139D-4BB0-AD17-47F908D2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89B92C-DC04-4984-B28D-7C2629A5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89CA7E-A266-4332-926E-30BD9F3B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63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733F-3A06-493B-BBFE-23504D5B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CB98B9-7731-4FC2-ACDF-B550195D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060F66-1E9E-424F-BF88-93F20B07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8E310B-1D0A-42D9-8E3C-296B6291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69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B9119A5-5558-4B11-AAD1-DFAE6E56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59CA53-9E16-4B07-B47D-68E8C63A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8D1AF3-8435-4EE6-B678-B1B354F7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61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3F883-805D-4DB9-BE42-94F79B59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B760BA-0605-4686-8078-A2514325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0792A3-BA34-4439-96A5-880162E4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14C75D-67E5-496A-84AC-75FBC3D7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FDA436-F304-4398-B6C9-B7AD4E0B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93A5D3-78E8-4DB4-913D-56D3C0C8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03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0430E-89F5-4234-BFF9-301704DD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8EE172-5365-45CA-BBC8-D75656ED0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97D65C-3FBE-4C8E-B4F9-37B8EE94E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A1DBAE-E9D6-4754-A48E-C31A5AD2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C134C6-8C81-4464-BA0D-68FC0FA1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893CA5-D511-461B-935D-A1F4120B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1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078FAB-0CCD-4163-B757-824594E2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128B71-4C91-4D66-BF0B-3C2D3336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DAB6A4-7608-4DF1-B333-FD44C858F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6E3B-E817-49F9-90EB-B2CB49B87146}" type="datetimeFigureOut">
              <a:rPr lang="pt-BR" smtClean="0"/>
              <a:t>20/11/2021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3567D2-56A6-49D7-8F25-03F56441B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D18F81-4694-45A7-9D9A-7C522CD45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F089-D2DD-4AF4-93FF-FF709CA1F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6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766BD-3CD4-459D-8F2E-DD87AE225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72yo,F, </a:t>
            </a:r>
            <a:r>
              <a:rPr lang="pt-BR" dirty="0" err="1"/>
              <a:t>lower</a:t>
            </a:r>
            <a:r>
              <a:rPr lang="pt-BR" dirty="0"/>
              <a:t> </a:t>
            </a:r>
            <a:r>
              <a:rPr lang="pt-BR" dirty="0" err="1"/>
              <a:t>limb</a:t>
            </a:r>
            <a:r>
              <a:rPr lang="pt-BR" dirty="0"/>
              <a:t> </a:t>
            </a:r>
            <a:r>
              <a:rPr lang="pt-BR" dirty="0" err="1"/>
              <a:t>paresis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8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F0B0256-1E0F-4B42-9B79-3D7B5AD6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23862"/>
            <a:ext cx="9906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70C2E3-A054-4913-A051-C6C6528A6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420" y="0"/>
            <a:ext cx="5291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2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79CD01-7A5F-41FE-83A2-BF219983D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174"/>
            <a:ext cx="12192000" cy="60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C845A6-335B-4AF5-93F1-1EF3103A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989" y="0"/>
            <a:ext cx="4726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5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44ADBF-783A-4E1D-959C-9CBFE6C59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957" y="2915785"/>
            <a:ext cx="4809671" cy="1386794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pt-BR" dirty="0" err="1">
                <a:solidFill>
                  <a:schemeClr val="tx1"/>
                </a:solidFill>
              </a:rPr>
              <a:t>Aggressive</a:t>
            </a:r>
            <a:r>
              <a:rPr lang="pt-BR" dirty="0">
                <a:solidFill>
                  <a:schemeClr val="tx1"/>
                </a:solidFill>
              </a:rPr>
              <a:t> vertebral hemangioma</a:t>
            </a:r>
          </a:p>
        </p:txBody>
      </p:sp>
    </p:spTree>
    <p:extLst>
      <p:ext uri="{BB962C8B-B14F-4D97-AF65-F5344CB8AC3E}">
        <p14:creationId xmlns:p14="http://schemas.microsoft.com/office/powerpoint/2010/main" val="2574564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72yo,F, lower limb paresis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72yo,F, lower limb paresis</dc:title>
  <dc:creator>ciro duarte</dc:creator>
  <cp:lastModifiedBy>ciro duarte</cp:lastModifiedBy>
  <cp:revision>1</cp:revision>
  <dcterms:created xsi:type="dcterms:W3CDTF">2021-11-20T13:23:49Z</dcterms:created>
  <dcterms:modified xsi:type="dcterms:W3CDTF">2021-11-20T13:43:52Z</dcterms:modified>
</cp:coreProperties>
</file>