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0" y="-17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5398B6B-C289-43D4-8FB3-B9A26BA7ED0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197510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63 M with </a:t>
            </a:r>
            <a:r>
              <a:rPr lang="en-US" sz="4000" dirty="0"/>
              <a:t>palpable mass at </a:t>
            </a:r>
            <a:r>
              <a:rPr lang="en-US" sz="4000" dirty="0" smtClean="0"/>
              <a:t>the dorsum </a:t>
            </a:r>
            <a:r>
              <a:rPr lang="en-US" sz="4000" dirty="0"/>
              <a:t>of </a:t>
            </a:r>
            <a:r>
              <a:rPr lang="en-US" sz="4000" dirty="0" smtClean="0"/>
              <a:t>right foot </a:t>
            </a:r>
            <a:r>
              <a:rPr lang="en-US" sz="4000" dirty="0"/>
              <a:t>with pain and </a:t>
            </a:r>
            <a:r>
              <a:rPr lang="en-US" sz="4000" dirty="0" smtClean="0"/>
              <a:t>swelling</a:t>
            </a:r>
            <a:endParaRPr lang="en-US" sz="4000" dirty="0">
              <a:latin typeface="Bahnschrift Ligh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562600"/>
            <a:ext cx="2895600" cy="838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Daniel Amirhamzeh, MD</a:t>
            </a:r>
          </a:p>
          <a:p>
            <a:pPr algn="l"/>
            <a:r>
              <a:rPr lang="en-US" dirty="0" err="1" smtClean="0"/>
              <a:t>Radnet</a:t>
            </a:r>
            <a:r>
              <a:rPr lang="en-US" dirty="0" smtClean="0"/>
              <a:t>/Envision</a:t>
            </a:r>
          </a:p>
          <a:p>
            <a:pPr algn="l"/>
            <a:r>
              <a:rPr lang="en-US" dirty="0" smtClean="0"/>
              <a:t>MSK Radiologist </a:t>
            </a:r>
          </a:p>
          <a:p>
            <a:pPr algn="l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00205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5181601"/>
            <a:ext cx="7315200" cy="1219200"/>
          </a:xfrm>
        </p:spPr>
        <p:txBody>
          <a:bodyPr/>
          <a:lstStyle/>
          <a:p>
            <a:r>
              <a:rPr lang="en-US" dirty="0" smtClean="0"/>
              <a:t>Several small subcutaneous calcifications </a:t>
            </a:r>
            <a:r>
              <a:rPr lang="en-US" dirty="0"/>
              <a:t>with posterior </a:t>
            </a:r>
            <a:r>
              <a:rPr lang="en-US" dirty="0" smtClean="0"/>
              <a:t>acoustic attenuation/shadowing </a:t>
            </a:r>
            <a:r>
              <a:rPr lang="en-US" dirty="0"/>
              <a:t>in the dorsum of the right foot</a:t>
            </a:r>
          </a:p>
        </p:txBody>
      </p:sp>
      <p:pic>
        <p:nvPicPr>
          <p:cNvPr id="1027" name="Picture 3" descr="https://lh4.googleusercontent.com/spTL0k0ypnjtf1gG8hG9cFhTRn_xZJ3ug3MTh4slGgcS3jmvGYw9kHa_rKbLlkILuN1kfwqWVvk-qLka_wbvoAsYZlMzKLG7cLYN-P5pIppWQ-1i4HffuHVKnxMSq8pang7Nqj9ABX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85926"/>
            <a:ext cx="437055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h5.googleusercontent.com/_820_bhfEil0kpj0s143JW1AiDLHBHIdyMWBQ7QQSDPMLaJmPx-75ypnfQHIR8BMbMj28QZoaHC9Uy38NJbea-HzPhrzXKGctI86aN55jjmuKezsAMLU4kFQclMU8eCcyzWqFcUC3U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85925"/>
            <a:ext cx="42957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s://lh4.googleusercontent.com/O6a056tP3MDzq5dV_SFckCwB9kJ0OoY1OzEUGWBqU9S92TZj-880aLorUii4B5T1WOoPg4HQD8pplHBMV3mkUzhx-OFx-dEKTw7_Fx9c9b7Rt5nKv01iJ2kHzJgrQbSP2nNPONFQyE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533400"/>
            <a:ext cx="5943600" cy="715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lh4.googleusercontent.com/63sqG1sIuEbxNNbRk9XzzoKD_QSUzQEKf2-Y5aRbeFZsq6Og3ZxVSANrYaydidXLpmAsQD0KOLmfVQ7KrjM3wtrkpyd0ztdRJlBRyoexzhaNCVZ9KxeudM4n37Rqu-DxNj4ZQnwQpSJ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466726"/>
            <a:ext cx="5974067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315200" cy="1154097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Synovial </a:t>
            </a:r>
            <a:r>
              <a:rPr lang="en-US" dirty="0" err="1"/>
              <a:t>chondromatosis</a:t>
            </a:r>
            <a:r>
              <a:rPr lang="en-US" dirty="0"/>
              <a:t> of </a:t>
            </a:r>
            <a:r>
              <a:rPr lang="en-US" dirty="0" err="1"/>
              <a:t>tibiotalar</a:t>
            </a:r>
            <a:r>
              <a:rPr lang="en-US" dirty="0"/>
              <a:t> joint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Tenosynovial</a:t>
            </a:r>
            <a:r>
              <a:rPr lang="en-US" dirty="0" smtClean="0"/>
              <a:t> </a:t>
            </a:r>
            <a:r>
              <a:rPr lang="en-US" dirty="0"/>
              <a:t>(extra-articular) </a:t>
            </a:r>
            <a:r>
              <a:rPr lang="en-US" dirty="0" err="1"/>
              <a:t>chondromatosis</a:t>
            </a:r>
            <a:r>
              <a:rPr lang="en-US" dirty="0"/>
              <a:t> of extensor </a:t>
            </a:r>
            <a:r>
              <a:rPr lang="en-US" dirty="0" err="1"/>
              <a:t>digitorum</a:t>
            </a:r>
            <a:r>
              <a:rPr lang="en-US" dirty="0"/>
              <a:t> brevis tendon sheath</a:t>
            </a:r>
          </a:p>
        </p:txBody>
      </p:sp>
    </p:spTree>
    <p:extLst>
      <p:ext uri="{BB962C8B-B14F-4D97-AF65-F5344CB8AC3E}">
        <p14:creationId xmlns:p14="http://schemas.microsoft.com/office/powerpoint/2010/main" val="1344620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21</TotalTime>
  <Words>55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Perspective</vt:lpstr>
      <vt:lpstr>63 M with palpable mass at the dorsum of right foot with pain and swelling</vt:lpstr>
      <vt:lpstr>PowerPoint Presentation</vt:lpstr>
      <vt:lpstr>PowerPoint Presentation</vt:lpstr>
      <vt:lpstr>PowerPoint Presentation</vt:lpstr>
      <vt:lpstr>Diagnosis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 F with scapular pain</dc:title>
  <dc:creator>Dr. Daniel Amirhamzeh</dc:creator>
  <cp:lastModifiedBy>Dr. Daniel Amirhamzeh</cp:lastModifiedBy>
  <cp:revision>5</cp:revision>
  <dcterms:created xsi:type="dcterms:W3CDTF">2021-11-08T19:16:58Z</dcterms:created>
  <dcterms:modified xsi:type="dcterms:W3CDTF">2021-11-16T19:31:55Z</dcterms:modified>
</cp:coreProperties>
</file>