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0" y="-1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5398B6B-C289-43D4-8FB3-B9A26BA7ED0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85F8AE-F97D-464D-9723-F9858EA458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772400" cy="1975104"/>
          </a:xfrm>
        </p:spPr>
        <p:txBody>
          <a:bodyPr/>
          <a:lstStyle/>
          <a:p>
            <a:r>
              <a:rPr lang="en-US" dirty="0" smtClean="0">
                <a:latin typeface="Bahnschrift Light" panose="020B0502040204020203" pitchFamily="34" charset="0"/>
              </a:rPr>
              <a:t>59 F with scapular pain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562600"/>
            <a:ext cx="2895600" cy="838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Daniel Amirhamzeh, MD</a:t>
            </a:r>
          </a:p>
          <a:p>
            <a:pPr algn="l"/>
            <a:r>
              <a:rPr lang="en-US" dirty="0" err="1" smtClean="0"/>
              <a:t>Radnet</a:t>
            </a:r>
            <a:r>
              <a:rPr lang="en-US" dirty="0" smtClean="0"/>
              <a:t>/Envision</a:t>
            </a:r>
          </a:p>
          <a:p>
            <a:pPr algn="l"/>
            <a:r>
              <a:rPr lang="en-US" dirty="0" smtClean="0"/>
              <a:t>MSK Radiologist </a:t>
            </a:r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020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I2fse26QdhoPcPF5-9K5qGzbt-XCxeqoJcqeNb4bsr7ykVVcxnGwDn4xr-I7xdUlTQbmkDTBl5vT2q77ibHezzopsD26WIWqfelYlWSOuQ2N-H1S9QNA699zPwY6oVe4sRHRGkLkCtF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5" y="1143000"/>
            <a:ext cx="5341411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HCqm81jcmc156fOxlEeXYwDlKZbnM1Gg4kGGlv1ylp8ACvc3hlGq7SiPvgCxkCdp_4rac5-pvFTnEq0EqTzk7kyULb5cYOsA-CbzQM3eE_uTe5YcUVlPcAnOEx3H4fIJcfBs-kZS1rt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449936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cVUajcUu4-_SWmmZW4ybufzN6KwySZDGVAMhwIDxKthqQNC8FppsDgNvVhwHO-A_yX1e_wXQRtdSvrn42V5HZmQnrFTjQ0nr5ilcOoZZDJzu1jDqRqIXiUGBsObeYjQ4F50ndPWSfj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90600"/>
            <a:ext cx="883073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lh5.googleusercontent.com/5Fp05k07SvQMuhH5RbGV03xhIk0385OjWzL7ZQZ6wypLUaHD0PqUNd1WU_fMWw0ZaMbjBtxeQywbJR8zyHS1wTsyLC5ONqY2zPGYdzh23zaJ-wIF0BnpIYTC4Zpd9WBT_H-9fNI7gq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-249346"/>
            <a:ext cx="6255725" cy="71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SCAPULAR PLASMACYTOMA </a:t>
            </a:r>
            <a:br>
              <a:rPr lang="en-US" dirty="0">
                <a:latin typeface="Bahnschrift Light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</TotalTime>
  <Words>15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59 F with scapular pain</vt:lpstr>
      <vt:lpstr>PowerPoint Presentation</vt:lpstr>
      <vt:lpstr>PowerPoint Presentation</vt:lpstr>
      <vt:lpstr>PowerPoint Presentation</vt:lpstr>
      <vt:lpstr>SCAPULAR PLASMACYTOMA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 F with scapular pain</dc:title>
  <dc:creator>Dr. Daniel Amirhamzeh</dc:creator>
  <cp:lastModifiedBy>Dr. Daniel Amirhamzeh</cp:lastModifiedBy>
  <cp:revision>1</cp:revision>
  <dcterms:created xsi:type="dcterms:W3CDTF">2021-11-08T19:16:58Z</dcterms:created>
  <dcterms:modified xsi:type="dcterms:W3CDTF">2021-11-08T19:23:46Z</dcterms:modified>
</cp:coreProperties>
</file>