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2" y="4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AE688-9F3A-4892-AF15-0C7FC320BFEE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3590-929B-49E8-892E-6BC0E7AE6FB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C343-8A72-4667-9C78-EC75F2FCA8E3}" type="datetimeFigureOut">
              <a:rPr lang="sv-SE" smtClean="0"/>
              <a:pPr/>
              <a:t>2021-11-12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6E718-2ABA-48CB-8698-A09166F6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36-year-old female with history of 1.5 years of lumbar back pain, progressed in the last 6 months, with a palpable mass in the right buttock, biopsy demonstrating bland fibrous tissue and glandular epithelial cells..1.5 years of lumbar back pain, progressed in the last 6 months, with a palpable mass in the right buttock, biopsy demonstrating bland fibrous tissue and glandular epithelial cells..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810" y="0"/>
            <a:ext cx="60763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 rotWithShape="1">
          <a:blip r:embed="rId2" cstate="print"/>
          <a:srcRect t="11548" b="21307"/>
          <a:stretch/>
        </p:blipFill>
        <p:spPr>
          <a:xfrm>
            <a:off x="0" y="-315416"/>
            <a:ext cx="904961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E479F-7C36-4871-AE3A-994BF861860E}"/>
              </a:ext>
            </a:extLst>
          </p:cNvPr>
          <p:cNvSpPr txBox="1"/>
          <p:nvPr/>
        </p:nvSpPr>
        <p:spPr>
          <a:xfrm>
            <a:off x="827584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C6AFF-28E6-42DB-88B1-0B6F4547416D}"/>
              </a:ext>
            </a:extLst>
          </p:cNvPr>
          <p:cNvSpPr txBox="1"/>
          <p:nvPr/>
        </p:nvSpPr>
        <p:spPr>
          <a:xfrm>
            <a:off x="3971627" y="5193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96B6D-DA38-4BDD-B41E-7290CCC6B730}"/>
              </a:ext>
            </a:extLst>
          </p:cNvPr>
          <p:cNvSpPr txBox="1"/>
          <p:nvPr/>
        </p:nvSpPr>
        <p:spPr>
          <a:xfrm>
            <a:off x="7020272" y="52122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 rotWithShape="1">
          <a:blip r:embed="rId2" cstate="print"/>
          <a:srcRect t="16041" b="16716"/>
          <a:stretch/>
        </p:blipFill>
        <p:spPr>
          <a:xfrm>
            <a:off x="107504" y="44624"/>
            <a:ext cx="903649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804E1-22E8-4365-A836-CF1A85A7C5EA}"/>
              </a:ext>
            </a:extLst>
          </p:cNvPr>
          <p:cNvSpPr txBox="1"/>
          <p:nvPr/>
        </p:nvSpPr>
        <p:spPr>
          <a:xfrm>
            <a:off x="827584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63CD2-F068-4562-B879-66549CB17C9E}"/>
              </a:ext>
            </a:extLst>
          </p:cNvPr>
          <p:cNvSpPr txBox="1"/>
          <p:nvPr/>
        </p:nvSpPr>
        <p:spPr>
          <a:xfrm>
            <a:off x="3971627" y="5193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6A733-917D-4A8D-A951-001B9B605293}"/>
              </a:ext>
            </a:extLst>
          </p:cNvPr>
          <p:cNvSpPr txBox="1"/>
          <p:nvPr/>
        </p:nvSpPr>
        <p:spPr>
          <a:xfrm>
            <a:off x="7020272" y="52122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 rotWithShape="1">
          <a:blip r:embed="rId2" cstate="print"/>
          <a:srcRect l="86" t="14918" r="-86" b="18630"/>
          <a:stretch/>
        </p:blipFill>
        <p:spPr>
          <a:xfrm>
            <a:off x="6820" y="-17140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A0280-C1AA-4A30-8207-09E90A0DEE45}"/>
              </a:ext>
            </a:extLst>
          </p:cNvPr>
          <p:cNvSpPr txBox="1"/>
          <p:nvPr/>
        </p:nvSpPr>
        <p:spPr>
          <a:xfrm>
            <a:off x="827584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A5F46-F137-476C-9979-53BA570C86F7}"/>
              </a:ext>
            </a:extLst>
          </p:cNvPr>
          <p:cNvSpPr txBox="1"/>
          <p:nvPr/>
        </p:nvSpPr>
        <p:spPr>
          <a:xfrm>
            <a:off x="3971627" y="5193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7E6EA-B161-40BB-B250-DF848F554BBE}"/>
              </a:ext>
            </a:extLst>
          </p:cNvPr>
          <p:cNvSpPr txBox="1"/>
          <p:nvPr/>
        </p:nvSpPr>
        <p:spPr>
          <a:xfrm>
            <a:off x="7020272" y="52122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 rotWithShape="1">
          <a:blip r:embed="rId2" cstate="print"/>
          <a:srcRect t="16644" b="16644"/>
          <a:stretch/>
        </p:blipFill>
        <p:spPr>
          <a:xfrm>
            <a:off x="23466" y="1"/>
            <a:ext cx="910850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ED8E1-CBBF-4C3D-B38C-114A7F532C3B}"/>
              </a:ext>
            </a:extLst>
          </p:cNvPr>
          <p:cNvSpPr txBox="1"/>
          <p:nvPr/>
        </p:nvSpPr>
        <p:spPr>
          <a:xfrm>
            <a:off x="827584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3119E-47D9-4759-B8C1-C8F1003F5B80}"/>
              </a:ext>
            </a:extLst>
          </p:cNvPr>
          <p:cNvSpPr txBox="1"/>
          <p:nvPr/>
        </p:nvSpPr>
        <p:spPr>
          <a:xfrm>
            <a:off x="3971627" y="5193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3D52E-91B3-4707-BC7E-D657B29A03EF}"/>
              </a:ext>
            </a:extLst>
          </p:cNvPr>
          <p:cNvSpPr txBox="1"/>
          <p:nvPr/>
        </p:nvSpPr>
        <p:spPr>
          <a:xfrm>
            <a:off x="7020272" y="52122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 rotWithShape="1">
          <a:blip r:embed="rId2" cstate="print"/>
          <a:srcRect t="17904" b="17207"/>
          <a:stretch/>
        </p:blipFill>
        <p:spPr>
          <a:xfrm>
            <a:off x="0" y="116632"/>
            <a:ext cx="9144000" cy="6696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321DD6-5CF4-4123-8F77-A3C99971FAFB}"/>
              </a:ext>
            </a:extLst>
          </p:cNvPr>
          <p:cNvSpPr txBox="1"/>
          <p:nvPr/>
        </p:nvSpPr>
        <p:spPr>
          <a:xfrm>
            <a:off x="827584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4150D-64A7-4B92-AFAC-3AF0B6495776}"/>
              </a:ext>
            </a:extLst>
          </p:cNvPr>
          <p:cNvSpPr txBox="1"/>
          <p:nvPr/>
        </p:nvSpPr>
        <p:spPr>
          <a:xfrm>
            <a:off x="3971627" y="5193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58D13-F19D-4F9B-BAC0-1E6C945E9FAB}"/>
              </a:ext>
            </a:extLst>
          </p:cNvPr>
          <p:cNvSpPr txBox="1"/>
          <p:nvPr/>
        </p:nvSpPr>
        <p:spPr>
          <a:xfrm>
            <a:off x="7020272" y="52122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 rotWithShape="1">
          <a:blip r:embed="rId2" cstate="print"/>
          <a:srcRect t="24801" b="26900"/>
          <a:stretch/>
        </p:blipFill>
        <p:spPr>
          <a:xfrm>
            <a:off x="-51331" y="836712"/>
            <a:ext cx="9195331" cy="5012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F3244-9322-44E1-AAAE-E61914382493}"/>
              </a:ext>
            </a:extLst>
          </p:cNvPr>
          <p:cNvSpPr txBox="1"/>
          <p:nvPr/>
        </p:nvSpPr>
        <p:spPr>
          <a:xfrm>
            <a:off x="827584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40BE9-7F21-4694-B0B5-F606D5FDA5EF}"/>
              </a:ext>
            </a:extLst>
          </p:cNvPr>
          <p:cNvSpPr txBox="1"/>
          <p:nvPr/>
        </p:nvSpPr>
        <p:spPr>
          <a:xfrm>
            <a:off x="3971627" y="5193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EB12B-ADF0-42DE-8355-AC56CB35E647}"/>
              </a:ext>
            </a:extLst>
          </p:cNvPr>
          <p:cNvSpPr txBox="1"/>
          <p:nvPr/>
        </p:nvSpPr>
        <p:spPr>
          <a:xfrm>
            <a:off x="7020272" y="52122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9621B-9D0A-4FBC-A71B-F4C4428FAD67}"/>
              </a:ext>
            </a:extLst>
          </p:cNvPr>
          <p:cNvSpPr txBox="1"/>
          <p:nvPr/>
        </p:nvSpPr>
        <p:spPr>
          <a:xfrm>
            <a:off x="979984" y="53095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E5F90-91CF-4C86-9508-840C56B3222F}"/>
              </a:ext>
            </a:extLst>
          </p:cNvPr>
          <p:cNvSpPr txBox="1"/>
          <p:nvPr/>
        </p:nvSpPr>
        <p:spPr>
          <a:xfrm>
            <a:off x="4124027" y="53463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EE3A0-3974-4AD1-AA84-879D99DA25C8}"/>
              </a:ext>
            </a:extLst>
          </p:cNvPr>
          <p:cNvSpPr txBox="1"/>
          <p:nvPr/>
        </p:nvSpPr>
        <p:spPr>
          <a:xfrm>
            <a:off x="7172672" y="53646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 rotWithShape="1">
          <a:blip r:embed="rId2" cstate="print"/>
          <a:srcRect t="16577" b="18867"/>
          <a:stretch/>
        </p:blipFill>
        <p:spPr>
          <a:xfrm>
            <a:off x="0" y="0"/>
            <a:ext cx="9252520" cy="6741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A3972F-A30A-4D26-B1D2-F34A950A58CE}"/>
              </a:ext>
            </a:extLst>
          </p:cNvPr>
          <p:cNvSpPr txBox="1"/>
          <p:nvPr/>
        </p:nvSpPr>
        <p:spPr>
          <a:xfrm>
            <a:off x="827584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7C6C6-4065-48F9-94F0-9FE5D9592181}"/>
              </a:ext>
            </a:extLst>
          </p:cNvPr>
          <p:cNvSpPr txBox="1"/>
          <p:nvPr/>
        </p:nvSpPr>
        <p:spPr>
          <a:xfrm>
            <a:off x="3971627" y="5193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4CC3A-27EA-427A-B582-FB615D54EF7E}"/>
              </a:ext>
            </a:extLst>
          </p:cNvPr>
          <p:cNvSpPr txBox="1"/>
          <p:nvPr/>
        </p:nvSpPr>
        <p:spPr>
          <a:xfrm>
            <a:off x="7020272" y="52122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 rotWithShape="1">
          <a:blip r:embed="rId2" cstate="print"/>
          <a:srcRect t="30050" b="31100"/>
          <a:stretch/>
        </p:blipFill>
        <p:spPr>
          <a:xfrm>
            <a:off x="55772" y="1412775"/>
            <a:ext cx="9196748" cy="4032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0B7C4-5D31-41DD-BBE9-E6C37266BE41}"/>
              </a:ext>
            </a:extLst>
          </p:cNvPr>
          <p:cNvSpPr txBox="1"/>
          <p:nvPr/>
        </p:nvSpPr>
        <p:spPr>
          <a:xfrm>
            <a:off x="827584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F4487-9E34-482B-9F75-0A567D26F6FC}"/>
              </a:ext>
            </a:extLst>
          </p:cNvPr>
          <p:cNvSpPr txBox="1"/>
          <p:nvPr/>
        </p:nvSpPr>
        <p:spPr>
          <a:xfrm>
            <a:off x="3971627" y="5193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DA8DA-6006-4C8B-ABB3-35A326A0DD03}"/>
              </a:ext>
            </a:extLst>
          </p:cNvPr>
          <p:cNvSpPr txBox="1"/>
          <p:nvPr/>
        </p:nvSpPr>
        <p:spPr>
          <a:xfrm>
            <a:off x="7020272" y="52122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</a:t>
            </a:r>
            <a:r>
              <a:rPr lang="en-US" dirty="0" err="1">
                <a:solidFill>
                  <a:schemeClr val="bg1"/>
                </a:solidFill>
              </a:rPr>
              <a:t>postgd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107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Stevens, Kathryn, M.D.</cp:lastModifiedBy>
  <cp:revision>4</cp:revision>
  <dcterms:created xsi:type="dcterms:W3CDTF">2012-12-24T15:00:20Z</dcterms:created>
  <dcterms:modified xsi:type="dcterms:W3CDTF">2021-11-12T19:19:15Z</dcterms:modified>
</cp:coreProperties>
</file>