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1F83F-FB65-43B3-9352-B63CFD83A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00BE88-A310-4C52-BA33-217F9CCF7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F328C-D449-477F-9D91-7DFB3965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2D4F17-EDBF-4CC4-B124-BC9613BE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43A410-BC28-4707-A449-996619E5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984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E34D6-89E2-42FA-9F93-8EC15814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D3648D-C7CF-4923-8F78-5ADD88A3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F5B41-4956-462F-B96E-AD4816DC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3D3CE-B4F0-4DD2-B1E6-728C01CC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95629-15E0-4443-A4BB-9D95352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65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858D5D-C662-45FC-9647-E08C98D3F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0945BB-C883-44C5-883C-7C609261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C60168-A741-4CC5-8C45-6D5007D0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6959A-0142-4386-9A40-743B39CE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30D82-7BBA-49E9-B8C9-AA6E9704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21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DD11D-43F6-4CA7-8A4E-80273389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896CF-1635-4D57-AB17-2B53B6D0B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36747A-88D5-4D73-BF17-95CDF5BD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EC83E-FB33-4528-8633-D91CA26F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C11152-9AF8-470A-82DD-75DD9F2F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386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11EE2-985E-4845-BDD6-59F6AC92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EA4359-ABD6-4D04-AB66-0093A629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78D053-534C-400A-A301-012A6AA5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586E6B-8B9A-4721-926F-115430F3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9257C2-592E-42FC-BF74-A939B586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08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D5FA1-ABD5-4735-BC9B-E12ACC53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EBECA8-BE48-449B-A05A-74741B434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762FB3-130D-4561-A177-09A107D6B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D296EA-45ED-422D-A00F-EC361612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FAE99B-BC18-4226-AE58-4B241D0A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4B4001-B1E1-402E-A5CA-2B573983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94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D7C0A-C605-4626-8903-0BD4188F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FC7901-3D0F-4F0E-A9E3-B6D8A90B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EE39FB-78E8-4A45-ACB6-51DE67C3A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541E7C-7E35-411D-8008-7EC5E967B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C2A826-8C78-4AC3-99D5-8FDE6EBE5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D80863-61BD-42D9-8997-D468FE3D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45DFC4-AC3A-4AA3-A33A-A29BC589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88DA48-9A95-48EE-9B14-EDC04429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18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3E3AB-7629-4BE0-AFD6-F12821F4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EF4A3C-751D-47C4-817D-3D9238F5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F10530-743F-4DB3-95FB-B2E213BE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DDC6B-E928-46F6-8390-75C6B741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02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E7EE13-1B90-4698-9ED7-972D961E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FB64CE-93B5-4C4F-814B-32B1591E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9CE560-2E1F-43ED-BCF9-A6ECB1DE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67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8C4D8-ED0B-42CD-A704-67E1DADA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EE6546-9C29-48E3-8A2C-16B664D9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4DE0AE-B947-4BA8-9664-7EB202749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BFEA95-68C5-4C98-957B-6F1DFAF2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C1F366-76AD-41FD-B3BE-D8C6303D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10184C-7EA5-44FD-8169-F0D8DAF6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051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28262-EBA7-45FC-A48B-D4B05D72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1C3721-3897-4A5E-A030-0A057CCFB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A3BCC7-F52A-4E12-9158-EA17B8B48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ED483-AA32-45D3-88F4-7644D0D8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790E2-79C2-4B5B-9C81-1A7F75F8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1A3D5F-0929-4EEA-BB52-83DA7B2F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22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E7E8B6-BF5C-4C33-B234-CA305422E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868337-6AD4-410E-A3BF-4E00F5E17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2CE73-84F7-4852-8182-2FAE9F263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FB30-D78B-4672-BAFA-BACEB2E84AE0}" type="datetimeFigureOut">
              <a:rPr lang="fr-CH" smtClean="0"/>
              <a:t>28.10.2021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B5E5A-E31E-4DD8-A7C8-E8FEB82AF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B337C-4BA5-41C1-91ED-9237FC108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7B11-B1CF-4C59-B409-4646392B3D1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818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23EEE-5F02-4A2D-92C8-5D5D6F5BC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2B1157-391F-4DAF-98B5-E5CBD513E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6A7588-EF41-4C8B-9D22-F849FAAF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9" y="0"/>
            <a:ext cx="11435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48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 Simko</dc:creator>
  <cp:lastModifiedBy>Marian Simko</cp:lastModifiedBy>
  <cp:revision>1</cp:revision>
  <dcterms:created xsi:type="dcterms:W3CDTF">2021-10-28T13:54:00Z</dcterms:created>
  <dcterms:modified xsi:type="dcterms:W3CDTF">2021-10-28T13:54:16Z</dcterms:modified>
</cp:coreProperties>
</file>