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12" d="100"/>
          <a:sy n="112" d="100"/>
        </p:scale>
        <p:origin x="-6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F04D1-C97C-0246-A93A-4E3B5AB2C479}" type="datetimeFigureOut">
              <a:rPr lang="fr-FR" smtClean="0"/>
              <a:t>4/10/21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96C6F-0361-7F48-BB65-A611384A81AA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F04D1-C97C-0246-A93A-4E3B5AB2C479}" type="datetimeFigureOut">
              <a:rPr lang="fr-FR" smtClean="0"/>
              <a:t>4/10/21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96C6F-0361-7F48-BB65-A611384A81AA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F04D1-C97C-0246-A93A-4E3B5AB2C479}" type="datetimeFigureOut">
              <a:rPr lang="fr-FR" smtClean="0"/>
              <a:t>4/10/21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96C6F-0361-7F48-BB65-A611384A81AA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F04D1-C97C-0246-A93A-4E3B5AB2C479}" type="datetimeFigureOut">
              <a:rPr lang="fr-FR" smtClean="0"/>
              <a:t>4/10/21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96C6F-0361-7F48-BB65-A611384A81AA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F04D1-C97C-0246-A93A-4E3B5AB2C479}" type="datetimeFigureOut">
              <a:rPr lang="fr-FR" smtClean="0"/>
              <a:t>4/10/21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96C6F-0361-7F48-BB65-A611384A81AA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F04D1-C97C-0246-A93A-4E3B5AB2C479}" type="datetimeFigureOut">
              <a:rPr lang="fr-FR" smtClean="0"/>
              <a:t>4/10/21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96C6F-0361-7F48-BB65-A611384A81AA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F04D1-C97C-0246-A93A-4E3B5AB2C479}" type="datetimeFigureOut">
              <a:rPr lang="fr-FR" smtClean="0"/>
              <a:t>4/10/21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96C6F-0361-7F48-BB65-A611384A81AA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F04D1-C97C-0246-A93A-4E3B5AB2C479}" type="datetimeFigureOut">
              <a:rPr lang="fr-FR" smtClean="0"/>
              <a:t>4/10/21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96C6F-0361-7F48-BB65-A611384A81AA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F04D1-C97C-0246-A93A-4E3B5AB2C479}" type="datetimeFigureOut">
              <a:rPr lang="fr-FR" smtClean="0"/>
              <a:t>4/10/21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96C6F-0361-7F48-BB65-A611384A81AA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F04D1-C97C-0246-A93A-4E3B5AB2C479}" type="datetimeFigureOut">
              <a:rPr lang="fr-FR" smtClean="0"/>
              <a:t>4/10/21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96C6F-0361-7F48-BB65-A611384A81AA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F04D1-C97C-0246-A93A-4E3B5AB2C479}" type="datetimeFigureOut">
              <a:rPr lang="fr-FR" smtClean="0"/>
              <a:t>4/10/21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96C6F-0361-7F48-BB65-A611384A81AA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F04D1-C97C-0246-A93A-4E3B5AB2C479}" type="datetimeFigureOut">
              <a:rPr lang="fr-FR" smtClean="0"/>
              <a:t>4/10/21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96C6F-0361-7F48-BB65-A611384A81AA}" type="slidenum">
              <a:rPr lang="fr-FR" smtClean="0"/>
              <a:t>‹#›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jpeg"/><Relationship Id="rId6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Relationship Id="rId3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Biceps tendon </a:t>
            </a:r>
            <a:r>
              <a:rPr lang="fr-FR" dirty="0" err="1" smtClean="0"/>
              <a:t>anatomic</a:t>
            </a:r>
            <a:r>
              <a:rPr lang="fr-FR" dirty="0" smtClean="0"/>
              <a:t> variant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 descr="AX BLADE DP FS TSE1.jpg"/>
          <p:cNvPicPr>
            <a:picLocks noGrp="1" noChangeAspect="1"/>
          </p:cNvPicPr>
          <p:nvPr>
            <p:ph idx="1"/>
          </p:nvPr>
        </p:nvPicPr>
        <p:blipFill>
          <a:blip r:embed="rId2"/>
          <a:srcRect l="21947" t="21236" r="13077" b="29081"/>
          <a:stretch>
            <a:fillRect/>
          </a:stretch>
        </p:blipFill>
        <p:spPr>
          <a:xfrm>
            <a:off x="0" y="0"/>
            <a:ext cx="3540654" cy="2711404"/>
          </a:xfrm>
        </p:spPr>
      </p:pic>
      <p:pic>
        <p:nvPicPr>
          <p:cNvPr id="5" name="Image 4" descr="AX BLADE DP FS TSE2.jpg"/>
          <p:cNvPicPr>
            <a:picLocks noChangeAspect="1"/>
          </p:cNvPicPr>
          <p:nvPr/>
        </p:nvPicPr>
        <p:blipFill>
          <a:blip r:embed="rId3"/>
          <a:srcRect l="21729" t="31311" r="20978" b="19600"/>
          <a:stretch>
            <a:fillRect/>
          </a:stretch>
        </p:blipFill>
        <p:spPr>
          <a:xfrm>
            <a:off x="3025776" y="1577320"/>
            <a:ext cx="3160119" cy="2711404"/>
          </a:xfrm>
          <a:prstGeom prst="rect">
            <a:avLst/>
          </a:prstGeom>
        </p:spPr>
      </p:pic>
      <p:pic>
        <p:nvPicPr>
          <p:cNvPr id="6" name="Image 5" descr="AX BLADE DP FS TSE3.jpg"/>
          <p:cNvPicPr>
            <a:picLocks noChangeAspect="1"/>
          </p:cNvPicPr>
          <p:nvPr/>
        </p:nvPicPr>
        <p:blipFill>
          <a:blip r:embed="rId4"/>
          <a:srcRect l="22262" t="24392" r="19169" b="21881"/>
          <a:stretch>
            <a:fillRect/>
          </a:stretch>
        </p:blipFill>
        <p:spPr>
          <a:xfrm>
            <a:off x="6140666" y="174174"/>
            <a:ext cx="3003334" cy="2758848"/>
          </a:xfrm>
          <a:prstGeom prst="rect">
            <a:avLst/>
          </a:prstGeom>
        </p:spPr>
      </p:pic>
      <p:pic>
        <p:nvPicPr>
          <p:cNvPr id="7" name="Image 6" descr="AX BLADE DP FS TSE4.jpg"/>
          <p:cNvPicPr>
            <a:picLocks noChangeAspect="1"/>
          </p:cNvPicPr>
          <p:nvPr/>
        </p:nvPicPr>
        <p:blipFill>
          <a:blip r:embed="rId5"/>
          <a:srcRect l="13735" t="23352" r="11041" b="23203"/>
          <a:stretch>
            <a:fillRect/>
          </a:stretch>
        </p:blipFill>
        <p:spPr>
          <a:xfrm>
            <a:off x="1118602" y="4271506"/>
            <a:ext cx="3635461" cy="2586494"/>
          </a:xfrm>
          <a:prstGeom prst="rect">
            <a:avLst/>
          </a:prstGeom>
        </p:spPr>
      </p:pic>
      <p:pic>
        <p:nvPicPr>
          <p:cNvPr id="8" name="Image 7" descr="AX BLADE DP FS TSE5.jpg"/>
          <p:cNvPicPr>
            <a:picLocks noChangeAspect="1"/>
          </p:cNvPicPr>
          <p:nvPr/>
        </p:nvPicPr>
        <p:blipFill>
          <a:blip r:embed="rId6"/>
          <a:srcRect l="13137" t="22351" r="7595" b="22428"/>
          <a:stretch>
            <a:fillRect/>
          </a:stretch>
        </p:blipFill>
        <p:spPr>
          <a:xfrm>
            <a:off x="4777368" y="4265002"/>
            <a:ext cx="3717027" cy="2592998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2226850" y="174174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1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421170" y="3244334"/>
            <a:ext cx="301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2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7550573" y="652449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3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2528510" y="4718607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6653360" y="4718607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5</a:t>
            </a:r>
            <a:endParaRPr lang="fr-FR" dirty="0">
              <a:solidFill>
                <a:schemeClr val="bg1"/>
              </a:solidFill>
            </a:endParaRPr>
          </a:p>
        </p:txBody>
      </p:sp>
      <p:cxnSp>
        <p:nvCxnSpPr>
          <p:cNvPr id="19" name="Connecteur droit avec flèche 18"/>
          <p:cNvCxnSpPr/>
          <p:nvPr/>
        </p:nvCxnSpPr>
        <p:spPr>
          <a:xfrm rot="16200000" flipV="1">
            <a:off x="1233263" y="1512718"/>
            <a:ext cx="423201" cy="23304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/>
          <p:nvPr/>
        </p:nvCxnSpPr>
        <p:spPr>
          <a:xfrm rot="5400000" flipH="1" flipV="1">
            <a:off x="4668198" y="2567506"/>
            <a:ext cx="474686" cy="25634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/>
          <p:nvPr/>
        </p:nvCxnSpPr>
        <p:spPr>
          <a:xfrm rot="5400000" flipH="1" flipV="1">
            <a:off x="5227509" y="2773957"/>
            <a:ext cx="532930" cy="4078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/>
          <p:nvPr/>
        </p:nvCxnSpPr>
        <p:spPr>
          <a:xfrm>
            <a:off x="7852233" y="1165088"/>
            <a:ext cx="479032" cy="466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/>
          <p:nvPr/>
        </p:nvCxnSpPr>
        <p:spPr>
          <a:xfrm rot="5400000" flipH="1" flipV="1">
            <a:off x="8147093" y="2014832"/>
            <a:ext cx="694602" cy="19240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/>
          <p:nvPr/>
        </p:nvCxnSpPr>
        <p:spPr>
          <a:xfrm>
            <a:off x="3301138" y="5087939"/>
            <a:ext cx="479032" cy="466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1" name="Connecteur droit avec flèche 30"/>
          <p:cNvCxnSpPr/>
          <p:nvPr/>
        </p:nvCxnSpPr>
        <p:spPr>
          <a:xfrm>
            <a:off x="6955020" y="5134543"/>
            <a:ext cx="479032" cy="466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2" name="Connecteur droit avec flèche 31"/>
          <p:cNvCxnSpPr/>
          <p:nvPr/>
        </p:nvCxnSpPr>
        <p:spPr>
          <a:xfrm rot="5400000" flipH="1" flipV="1">
            <a:off x="3432868" y="6221738"/>
            <a:ext cx="694602" cy="19240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/>
          <p:nvPr/>
        </p:nvCxnSpPr>
        <p:spPr>
          <a:xfrm rot="5400000" flipH="1" flipV="1">
            <a:off x="7107070" y="6221737"/>
            <a:ext cx="694602" cy="19240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 descr="SAG DP FS TSE BLADE1.jpg"/>
          <p:cNvPicPr>
            <a:picLocks noGrp="1" noChangeAspect="1"/>
          </p:cNvPicPr>
          <p:nvPr>
            <p:ph idx="1"/>
          </p:nvPr>
        </p:nvPicPr>
        <p:blipFill>
          <a:blip r:embed="rId2"/>
          <a:srcRect l="21699" t="4654" r="6585"/>
          <a:stretch>
            <a:fillRect/>
          </a:stretch>
        </p:blipFill>
        <p:spPr>
          <a:xfrm>
            <a:off x="0" y="528845"/>
            <a:ext cx="4456479" cy="5924821"/>
          </a:xfrm>
        </p:spPr>
      </p:pic>
      <p:pic>
        <p:nvPicPr>
          <p:cNvPr id="5" name="Image 4" descr="SAG DP FS TSE BLADE2.jpg"/>
          <p:cNvPicPr>
            <a:picLocks noChangeAspect="1"/>
          </p:cNvPicPr>
          <p:nvPr/>
        </p:nvPicPr>
        <p:blipFill>
          <a:blip r:embed="rId3"/>
          <a:srcRect l="21660" t="2558" r="5422" b="3355"/>
          <a:stretch>
            <a:fillRect/>
          </a:stretch>
        </p:blipFill>
        <p:spPr>
          <a:xfrm>
            <a:off x="4456479" y="368510"/>
            <a:ext cx="4687520" cy="6048383"/>
          </a:xfrm>
          <a:prstGeom prst="rect">
            <a:avLst/>
          </a:prstGeom>
        </p:spPr>
      </p:pic>
      <p:cxnSp>
        <p:nvCxnSpPr>
          <p:cNvPr id="7" name="Connecteur droit avec flèche 6"/>
          <p:cNvCxnSpPr/>
          <p:nvPr/>
        </p:nvCxnSpPr>
        <p:spPr>
          <a:xfrm rot="16200000" flipH="1">
            <a:off x="1791647" y="4003112"/>
            <a:ext cx="589692" cy="52162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 flipV="1">
            <a:off x="6837801" y="3345366"/>
            <a:ext cx="680379" cy="30618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9</Words>
  <Application>Microsoft Macintosh PowerPoint</Application>
  <PresentationFormat>Présentation à l'écran 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Modèle de conception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Biceps tendon anatomic variant</vt:lpstr>
      <vt:lpstr>Diapositive 2</vt:lpstr>
      <vt:lpstr>Diapositive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Biceps tendon anatomic variant</dc:title>
  <dc:creator>pierre le hir</dc:creator>
  <cp:lastModifiedBy>pierre le hir</cp:lastModifiedBy>
  <cp:revision>2</cp:revision>
  <dcterms:created xsi:type="dcterms:W3CDTF">2021-10-04T07:39:17Z</dcterms:created>
  <dcterms:modified xsi:type="dcterms:W3CDTF">2021-10-04T07:56:50Z</dcterms:modified>
</cp:coreProperties>
</file>