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D8FC8-8F3F-4690-B36A-303E1C0A0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2086D-3F05-4EBF-A75D-A37711896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B5163-320A-4026-AD52-EB64A3C0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B9DF-93E2-40DC-984E-8712CDA114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A8DC6-3663-4446-9349-C3F082B4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E78BD-41BB-4C43-92B6-F2C3FE7B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BB7-1A37-4150-93B3-0A7EC469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4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F15C-7044-44F3-8C05-9FA4D7E9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466D4-D18E-451B-AA43-3D5ADC3E3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57BDE-40A8-4049-992F-042DF719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B9DF-93E2-40DC-984E-8712CDA114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8252D-6BA3-4ECA-94C8-94818D78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F307-8CB6-4A9A-9B23-E6D62B43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BB7-1A37-4150-93B3-0A7EC469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9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A55F4E-CDBE-472E-AECE-C982F9129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0225A-126E-4405-8C64-E9B06D3E0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D986A-F417-43F5-B281-7C0487FD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B9DF-93E2-40DC-984E-8712CDA114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6097F-B3BB-4AFC-8BBF-F537E29E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7594F-90D5-44E4-AE2E-95C2361B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BB7-1A37-4150-93B3-0A7EC469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4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021F-A48C-4EA5-A9FB-7975C183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EBCCF-B536-4BF3-BD8E-C83EE3467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06E7E-0237-4684-B5D7-BB79F067D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B9DF-93E2-40DC-984E-8712CDA114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8510-1A84-41A9-9332-1E4D67E5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72886-5CB1-4B74-9259-680398A7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BB7-1A37-4150-93B3-0A7EC469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4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48CBD-7110-4B17-9801-746DE133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6064F-42CA-43B7-98AD-476963412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BDB64-4B09-449E-8C00-67A8A92AB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B9DF-93E2-40DC-984E-8712CDA114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3DF69-8CF2-46E8-8EC3-B66BFD22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4392D-99AD-4EF7-BC16-A543933E8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BB7-1A37-4150-93B3-0A7EC469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8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571B-AAA6-41BD-BAD7-94B40B1B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BF905-337C-44C6-A942-923091ACD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C793B-06B1-4144-954E-AAEA350A0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DCB9D-8BA8-4B85-893A-B6898A1D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B9DF-93E2-40DC-984E-8712CDA114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A6B0F-8CED-4944-8D49-407B320F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CB7B3-F845-4A28-B509-BFE48422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BB7-1A37-4150-93B3-0A7EC469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D0CA8-CE49-4275-A358-A32E7FAC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26FF2-8069-48C0-94CF-0072081B7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E74B-ADC0-4A53-9ABC-133CD3E66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E8BDA-8243-49C1-BC92-87A53898F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BD049A-3F83-47D6-902E-F5A883D2B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025C77-DAB0-41F5-8223-45994E5E3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B9DF-93E2-40DC-984E-8712CDA114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5E0C5-46FE-4022-BA1B-E33AD64A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E0E3F8-2214-4CC5-AB1E-0BC7DBC0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BB7-1A37-4150-93B3-0A7EC469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2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1581B-8FB3-4C49-B8C5-250E83A2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A77A9-3602-4C88-9B03-9A21E3DB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B9DF-93E2-40DC-984E-8712CDA114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972AB-0707-4A78-AEC3-8CA7F6A7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52DA1-4E82-4D1D-B517-FBDF9502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BB7-1A37-4150-93B3-0A7EC469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9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F02774-3660-4BE4-BC41-C27CF27BE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B9DF-93E2-40DC-984E-8712CDA114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3700B8-06CC-461B-9F4C-9893D328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F8F14-F914-4FC5-8999-D43192D2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BB7-1A37-4150-93B3-0A7EC469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9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D955-3117-4B94-845F-E75063585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7E333-D09E-41B8-BECD-4364E42FD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79640-73DB-42D1-ABA1-C0C4E80FC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FDAFB-6137-4470-B98D-3DFF58DF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B9DF-93E2-40DC-984E-8712CDA114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47B5F-9158-453E-9ACF-C139F426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80E7E-D1EB-4863-AEBD-B3F525757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BB7-1A37-4150-93B3-0A7EC469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A80A3-A157-4F3C-A3C8-3D03687F0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029F0-DE7E-4D2A-A4B5-B6C16D8B6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22A21-CF23-48B2-8235-F52180F98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46891-EC6B-4624-9BEB-B72013E82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B9DF-93E2-40DC-984E-8712CDA114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C7F3E-775F-4B41-842E-AA4A34127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B1343-C2CF-4BF5-8904-80B57305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BB7-1A37-4150-93B3-0A7EC469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2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66CF0-1178-4A19-ABE6-43AA0E3F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9651F-D57D-4E58-8A5F-7DA17C6C5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09AC3-6222-406E-9D66-8BD4E8B40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B9DF-93E2-40DC-984E-8712CDA114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BFFD8-9766-4CB2-A25F-5E7220252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07F80-131A-439F-B5F4-7557FDF65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FBB7-1A37-4150-93B3-0A7EC469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3F9CE-CE01-4A24-B6C9-78CF78DF92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69M retired radiologist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177CC-91E4-4A10-A265-30A3266D48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Anterior shin mass 3.5 months after “bumping leg on snowblower”.  Skin never broken, no discharge, swears there wasn’t a mass there before.</a:t>
            </a:r>
          </a:p>
        </p:txBody>
      </p:sp>
    </p:spTree>
    <p:extLst>
      <p:ext uri="{BB962C8B-B14F-4D97-AF65-F5344CB8AC3E}">
        <p14:creationId xmlns:p14="http://schemas.microsoft.com/office/powerpoint/2010/main" val="334075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lanet&#10;&#10;Description automatically generated with low confidence">
            <a:extLst>
              <a:ext uri="{FF2B5EF4-FFF2-40B4-BE49-F238E27FC236}">
                <a16:creationId xmlns:a16="http://schemas.microsoft.com/office/drawing/2014/main" id="{8F219F4E-64F9-4345-88E9-1B1AAE3CD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10450"/>
          <a:stretch/>
        </p:blipFill>
        <p:spPr>
          <a:xfrm>
            <a:off x="220849" y="348397"/>
            <a:ext cx="3636851" cy="3080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55EA8D-1F9C-457E-B1D4-1056E712A7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1" t="22858"/>
          <a:stretch/>
        </p:blipFill>
        <p:spPr>
          <a:xfrm>
            <a:off x="3981267" y="348398"/>
            <a:ext cx="4114865" cy="3080601"/>
          </a:xfrm>
          <a:prstGeom prst="rect">
            <a:avLst/>
          </a:prstGeom>
        </p:spPr>
      </p:pic>
      <p:pic>
        <p:nvPicPr>
          <p:cNvPr id="9" name="Picture 8" descr="A close-up of the moon&#10;&#10;Description automatically generated with medium confidence">
            <a:extLst>
              <a:ext uri="{FF2B5EF4-FFF2-40B4-BE49-F238E27FC236}">
                <a16:creationId xmlns:a16="http://schemas.microsoft.com/office/drawing/2014/main" id="{49DF8FAB-0860-4B4D-889D-3415E9D0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7" t="25716"/>
          <a:stretch/>
        </p:blipFill>
        <p:spPr>
          <a:xfrm>
            <a:off x="8096132" y="478144"/>
            <a:ext cx="4022618" cy="2950856"/>
          </a:xfrm>
          <a:prstGeom prst="rect">
            <a:avLst/>
          </a:prstGeom>
        </p:spPr>
      </p:pic>
      <p:pic>
        <p:nvPicPr>
          <p:cNvPr id="11" name="Picture 10" descr="A close-up of the moon&#10;&#10;Description automatically generated with medium confidence">
            <a:extLst>
              <a:ext uri="{FF2B5EF4-FFF2-40B4-BE49-F238E27FC236}">
                <a16:creationId xmlns:a16="http://schemas.microsoft.com/office/drawing/2014/main" id="{21BE160A-0B87-45E5-860D-E759F6D50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3" t="9369"/>
          <a:stretch/>
        </p:blipFill>
        <p:spPr>
          <a:xfrm>
            <a:off x="220849" y="3593409"/>
            <a:ext cx="3384298" cy="2916194"/>
          </a:xfrm>
          <a:prstGeom prst="rect">
            <a:avLst/>
          </a:prstGeom>
        </p:spPr>
      </p:pic>
      <p:pic>
        <p:nvPicPr>
          <p:cNvPr id="13" name="Picture 12" descr="A close-up of the moon&#10;&#10;Description automatically generated">
            <a:extLst>
              <a:ext uri="{FF2B5EF4-FFF2-40B4-BE49-F238E27FC236}">
                <a16:creationId xmlns:a16="http://schemas.microsoft.com/office/drawing/2014/main" id="{4FD0DE67-B1E5-47FA-93EA-E51414EC02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1" t="14930"/>
          <a:stretch/>
        </p:blipFill>
        <p:spPr>
          <a:xfrm>
            <a:off x="3857700" y="3593409"/>
            <a:ext cx="3763056" cy="2975927"/>
          </a:xfrm>
          <a:prstGeom prst="rect">
            <a:avLst/>
          </a:prstGeom>
        </p:spPr>
      </p:pic>
      <p:pic>
        <p:nvPicPr>
          <p:cNvPr id="15" name="Picture 14" descr="A close-up of the moon&#10;&#10;Description automatically generated with medium confidence">
            <a:extLst>
              <a:ext uri="{FF2B5EF4-FFF2-40B4-BE49-F238E27FC236}">
                <a16:creationId xmlns:a16="http://schemas.microsoft.com/office/drawing/2014/main" id="{8DC6FEB4-3498-4E6F-8B1A-7539D71CE2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1" t="17067"/>
          <a:stretch/>
        </p:blipFill>
        <p:spPr>
          <a:xfrm>
            <a:off x="7914190" y="3593409"/>
            <a:ext cx="3860026" cy="29759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3C70F4-1384-422C-A020-4689F09A36A5}"/>
              </a:ext>
            </a:extLst>
          </p:cNvPr>
          <p:cNvSpPr txBox="1"/>
          <p:nvPr/>
        </p:nvSpPr>
        <p:spPr>
          <a:xfrm>
            <a:off x="2496065" y="593124"/>
            <a:ext cx="110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F38B1F-A7B0-4BE7-A739-D43A0B67C0DE}"/>
              </a:ext>
            </a:extLst>
          </p:cNvPr>
          <p:cNvSpPr txBox="1"/>
          <p:nvPr/>
        </p:nvSpPr>
        <p:spPr>
          <a:xfrm>
            <a:off x="2330413" y="3826125"/>
            <a:ext cx="110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T2 FS</a:t>
            </a:r>
          </a:p>
        </p:txBody>
      </p:sp>
    </p:spTree>
    <p:extLst>
      <p:ext uri="{BB962C8B-B14F-4D97-AF65-F5344CB8AC3E}">
        <p14:creationId xmlns:p14="http://schemas.microsoft.com/office/powerpoint/2010/main" val="191673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lass&#10;&#10;Description automatically generated">
            <a:extLst>
              <a:ext uri="{FF2B5EF4-FFF2-40B4-BE49-F238E27FC236}">
                <a16:creationId xmlns:a16="http://schemas.microsoft.com/office/drawing/2014/main" id="{743BFE4C-B6EC-4300-9067-A17BB05C9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7" r="21252" b="1995"/>
          <a:stretch/>
        </p:blipFill>
        <p:spPr>
          <a:xfrm>
            <a:off x="1178011" y="136784"/>
            <a:ext cx="4917989" cy="6721216"/>
          </a:xfrm>
          <a:prstGeom prst="rect">
            <a:avLst/>
          </a:prstGeom>
        </p:spPr>
      </p:pic>
      <p:pic>
        <p:nvPicPr>
          <p:cNvPr id="5" name="Picture 4" descr="A picture containing invertebrate, worm&#10;&#10;Description automatically generated">
            <a:extLst>
              <a:ext uri="{FF2B5EF4-FFF2-40B4-BE49-F238E27FC236}">
                <a16:creationId xmlns:a16="http://schemas.microsoft.com/office/drawing/2014/main" id="{E7A4CB7E-E048-4C6A-A4DC-58286AB35F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r="25092" b="3989"/>
          <a:stretch/>
        </p:blipFill>
        <p:spPr>
          <a:xfrm>
            <a:off x="6215449" y="136784"/>
            <a:ext cx="4213654" cy="6584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7EAC05-4053-4BDD-8ED2-2B5CAAC3386D}"/>
              </a:ext>
            </a:extLst>
          </p:cNvPr>
          <p:cNvSpPr txBox="1"/>
          <p:nvPr/>
        </p:nvSpPr>
        <p:spPr>
          <a:xfrm>
            <a:off x="5832389" y="451828"/>
            <a:ext cx="133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T2 FS</a:t>
            </a:r>
          </a:p>
        </p:txBody>
      </p:sp>
    </p:spTree>
    <p:extLst>
      <p:ext uri="{BB962C8B-B14F-4D97-AF65-F5344CB8AC3E}">
        <p14:creationId xmlns:p14="http://schemas.microsoft.com/office/powerpoint/2010/main" val="415441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ack&#10;&#10;Description automatically generated">
            <a:extLst>
              <a:ext uri="{FF2B5EF4-FFF2-40B4-BE49-F238E27FC236}">
                <a16:creationId xmlns:a16="http://schemas.microsoft.com/office/drawing/2014/main" id="{B943F54C-06BD-4C99-8B4B-4494FF7939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4" t="14234" r="7197"/>
          <a:stretch/>
        </p:blipFill>
        <p:spPr>
          <a:xfrm>
            <a:off x="1821039" y="280975"/>
            <a:ext cx="3313194" cy="3225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A5F2A4-9C0D-4DD9-AA33-4D92E7DFE3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6" t="23578" r="10218"/>
          <a:stretch/>
        </p:blipFill>
        <p:spPr>
          <a:xfrm>
            <a:off x="7339084" y="203887"/>
            <a:ext cx="3596646" cy="3225113"/>
          </a:xfrm>
          <a:prstGeom prst="rect">
            <a:avLst/>
          </a:prstGeom>
        </p:spPr>
      </p:pic>
      <p:pic>
        <p:nvPicPr>
          <p:cNvPr id="7" name="Picture 6" descr="A close-up of a coin&#10;&#10;Description automatically generated with low confidence">
            <a:extLst>
              <a:ext uri="{FF2B5EF4-FFF2-40B4-BE49-F238E27FC236}">
                <a16:creationId xmlns:a16="http://schemas.microsoft.com/office/drawing/2014/main" id="{FEA072D0-8F91-4B6C-8182-901CB9F2E9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7" t="8469" r="16749" b="5406"/>
          <a:stretch/>
        </p:blipFill>
        <p:spPr>
          <a:xfrm>
            <a:off x="4373761" y="3470491"/>
            <a:ext cx="3146379" cy="3234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D0720F-1B7F-468B-B440-1A90C5786E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5" t="21776" r="15676"/>
          <a:stretch/>
        </p:blipFill>
        <p:spPr>
          <a:xfrm>
            <a:off x="7648833" y="3506088"/>
            <a:ext cx="3466070" cy="3148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EB6B73-869A-48F6-91B3-3D99D1DEB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t="7568" r="16067" b="7748"/>
          <a:stretch/>
        </p:blipFill>
        <p:spPr>
          <a:xfrm>
            <a:off x="1163035" y="3506088"/>
            <a:ext cx="3146379" cy="32716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0BDEF5-2EF5-4B3A-BE62-00A94A6C5987}"/>
              </a:ext>
            </a:extLst>
          </p:cNvPr>
          <p:cNvSpPr txBox="1"/>
          <p:nvPr/>
        </p:nvSpPr>
        <p:spPr>
          <a:xfrm>
            <a:off x="4584357" y="481914"/>
            <a:ext cx="25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T1 FS pre- and post-Gd</a:t>
            </a:r>
          </a:p>
        </p:txBody>
      </p:sp>
    </p:spTree>
    <p:extLst>
      <p:ext uri="{BB962C8B-B14F-4D97-AF65-F5344CB8AC3E}">
        <p14:creationId xmlns:p14="http://schemas.microsoft.com/office/powerpoint/2010/main" val="274492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the moon&#10;&#10;Description automatically generated with low confidence">
            <a:extLst>
              <a:ext uri="{FF2B5EF4-FFF2-40B4-BE49-F238E27FC236}">
                <a16:creationId xmlns:a16="http://schemas.microsoft.com/office/drawing/2014/main" id="{46099D5B-B447-42C3-9E8D-722E1F1EE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5" t="12253" r="17431" b="3038"/>
          <a:stretch/>
        </p:blipFill>
        <p:spPr>
          <a:xfrm>
            <a:off x="1087394" y="1531426"/>
            <a:ext cx="4510217" cy="5084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7EF977-4A6F-4A21-8D29-E0A0616DF5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4" t="15290"/>
          <a:stretch/>
        </p:blipFill>
        <p:spPr>
          <a:xfrm>
            <a:off x="6437870" y="1514794"/>
            <a:ext cx="4941221" cy="511822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79A1AEC-CDE0-4354-BB6C-298D69B6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Sag T1 FS post-Gd</a:t>
            </a:r>
          </a:p>
        </p:txBody>
      </p:sp>
    </p:spTree>
    <p:extLst>
      <p:ext uri="{BB962C8B-B14F-4D97-AF65-F5344CB8AC3E}">
        <p14:creationId xmlns:p14="http://schemas.microsoft.com/office/powerpoint/2010/main" val="400186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06D2A6-B97F-4909-88DD-1869CB7B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Questions that plague me: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47C323-54B9-4D72-AC2A-4A5EBAE31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1. If this is just hematoma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Why is there no methemoglobin signal almost 4 months after injury?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Why is there so much enhancement (particularly in the lateral mass)?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Why is it getting bigger (per patient)?  Could this be due to ongoing bleeding in hematoma?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2.  If this is neoplasm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What the hell is it?  Doesn’t look like it arises from fascia, and the two masses look dissimilar on pre- and post-Gad images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Why so much edema, and looks like fluid track between them (with peripheral enhancement)?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Could this be infection?  Clinically it isn’t………. </a:t>
            </a:r>
          </a:p>
        </p:txBody>
      </p:sp>
    </p:spTree>
    <p:extLst>
      <p:ext uri="{BB962C8B-B14F-4D97-AF65-F5344CB8AC3E}">
        <p14:creationId xmlns:p14="http://schemas.microsoft.com/office/powerpoint/2010/main" val="4243255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157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69M retired radiologist</vt:lpstr>
      <vt:lpstr>PowerPoint Presentation</vt:lpstr>
      <vt:lpstr>PowerPoint Presentation</vt:lpstr>
      <vt:lpstr>PowerPoint Presentation</vt:lpstr>
      <vt:lpstr>Sag T1 FS post-Gd</vt:lpstr>
      <vt:lpstr>Questions that plague me: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69M retired radiologist</dc:title>
  <dc:creator>Sonin, Andy</dc:creator>
  <cp:lastModifiedBy>Sonin, Andy</cp:lastModifiedBy>
  <cp:revision>1</cp:revision>
  <dcterms:created xsi:type="dcterms:W3CDTF">2021-09-21T19:12:24Z</dcterms:created>
  <dcterms:modified xsi:type="dcterms:W3CDTF">2021-09-21T19:33:03Z</dcterms:modified>
</cp:coreProperties>
</file>