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495DF-AAF5-40AD-9E41-243EBE5AA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7E491-A341-4253-9998-F7D2B70D8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B9F94-E503-42DE-96A2-98E3A9065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1F33B-8150-4803-8461-2C7672E72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FB76F-D084-49F3-A7E8-379B44A7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65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4EE98-EE45-4083-BA78-CE173E4BC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40E85-BA61-4D2A-8E17-B9E65294E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69BC9-2F3F-44FF-BE74-50E1F5D34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D3E57-DC1D-4E0F-9BE9-32F3A0F3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FCFB4-9416-445D-82D4-636F0D43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52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A13240-9426-44D6-9053-D22101FFFB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67715-3327-43E3-8519-221B5BB5D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5BFE3-E4B9-40C9-801F-AB3824C72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4ECE0-2213-463E-989D-47E5F62E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2BEB6-8C15-4FE1-9318-B4F27553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08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86EFC-6C50-489D-8822-C56CD59F7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E5046-0B67-464B-829A-059A3283F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E63A6-B8F7-43A8-91A4-5F301AFE8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62946-6367-418A-A15A-EB176E4D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42BA8-D9DE-4E01-8D2F-415936FC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30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7B95-0856-4A72-9BC4-45497DA13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B0683-26AA-4D13-9741-1F7D68895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7A2BC-2509-404C-823D-F352DBD4C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F0832-98F4-4A45-9248-8090AE650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CB31-8C1B-4B5A-A551-B2E949DD6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2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F366B-DF06-4ECA-A0B5-3BAD25AB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08DFE-6A1C-4D3C-983F-680C1E309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6B18E-5984-4B0F-B55D-9B0747FAD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884F6-95BF-4293-972D-C5298B979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0479B-9F02-4B1A-9420-CD08BE2F5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B86C8-E675-4C15-9E47-E6C957350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3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36C2F-C428-4ECB-BDBD-ED12016E6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7B7B9-4A85-48C8-A947-8CDD6FCB6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EE07C-F85D-4032-BA06-8DFF6DF05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69A0B3-2063-4F16-94E1-CCF352C737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7F1B9B-0CB6-4774-AEAA-A787098C3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389B22-8706-44F4-8BD8-8E0652967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586E81-14E9-40CA-AB6A-B199D7FB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BD02DA-75E7-4AA7-B0B5-31E979465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40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58F76-6B96-4119-A470-9C3D3C59A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DE8F4B-C64D-4E39-BF13-998AA167E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A8AB9-E6ED-48DC-AEA6-B9BF4853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B902B-DB3A-48EB-A244-4531E7D5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09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E3787A-F79F-4D39-A78B-80FCD194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5AB06B-29E2-4510-B0BD-2934EC3AC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5947A-298B-48A0-B390-EA85B712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2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9DD3-6187-4903-B54F-6ED6191B3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81282-96BD-4177-B9D5-81F7B0392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D5DC9C-ED94-4C59-83C9-599E86630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0DD6C9-5902-468B-93A9-229DF4FC8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8786-5253-4F80-AD42-000B0C79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EDB0F-2884-43CA-97C4-6761A86E1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71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C37F7-4A2C-4E6A-A2FB-ADC29AA44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879D01-20B2-4801-8441-D200E55EC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B9991-EDBF-4C06-A920-87167FA50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B29A8-DCA6-47D7-A86F-D8DB1772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1371F-B307-4524-B248-5B7AB80E8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09847-31ED-4B61-AEDB-368AF1EFD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2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C77AFB-7089-4C94-9AAE-03AD0A94D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C85AA-7FB4-449B-A63A-94399F519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7D3FB-B48A-402D-BFCC-FDAF1D276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1D7A7-86C4-4D76-8CF5-F1BC1B1809BE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B6F23-E70A-43E1-81B0-3610436C5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A1C2E-E716-4354-8295-976F531A00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8BCC2-144D-4D5E-A15F-B3CB3E043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17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D843AE-0015-4A67-8088-58BB6A3C6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499" y="2117187"/>
            <a:ext cx="9144000" cy="1655762"/>
          </a:xfrm>
        </p:spPr>
        <p:txBody>
          <a:bodyPr/>
          <a:lstStyle/>
          <a:p>
            <a:r>
              <a:rPr lang="en-GB" dirty="0"/>
              <a:t>85 </a:t>
            </a:r>
            <a:r>
              <a:rPr lang="en-GB" dirty="0" err="1"/>
              <a:t>yr</a:t>
            </a:r>
            <a:r>
              <a:rPr lang="en-GB" dirty="0"/>
              <a:t> old with suspicious lung lesion on CTPA</a:t>
            </a:r>
          </a:p>
          <a:p>
            <a:endParaRPr lang="en-GB" dirty="0"/>
          </a:p>
          <a:p>
            <a:r>
              <a:rPr lang="en-GB" dirty="0"/>
              <a:t>Sent for MRI T-spine</a:t>
            </a:r>
          </a:p>
        </p:txBody>
      </p:sp>
    </p:spTree>
    <p:extLst>
      <p:ext uri="{BB962C8B-B14F-4D97-AF65-F5344CB8AC3E}">
        <p14:creationId xmlns:p14="http://schemas.microsoft.com/office/powerpoint/2010/main" val="4267165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9E1DA-9459-4B27-B1E4-F8E0DF56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T1</a:t>
            </a:r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192F9C22-48FA-424E-A02A-C2EBD2568C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099" y="1666991"/>
            <a:ext cx="4181421" cy="5020496"/>
          </a:xfrm>
        </p:spPr>
      </p:pic>
      <p:pic>
        <p:nvPicPr>
          <p:cNvPr id="7" name="Picture 6" descr="A close-up of the inside of a human body&#10;&#10;Description automatically generated with low confidence">
            <a:extLst>
              <a:ext uri="{FF2B5EF4-FFF2-40B4-BE49-F238E27FC236}">
                <a16:creationId xmlns:a16="http://schemas.microsoft.com/office/drawing/2014/main" id="{D71B6800-F013-4B9F-BC0B-2AB52AE356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1690688"/>
            <a:ext cx="4181421" cy="49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25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29E17-4AD7-4936-BD17-8856FF13A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572" y="150018"/>
            <a:ext cx="10515600" cy="1325563"/>
          </a:xfrm>
        </p:spPr>
        <p:txBody>
          <a:bodyPr/>
          <a:lstStyle/>
          <a:p>
            <a:r>
              <a:rPr lang="en-GB" dirty="0"/>
              <a:t>T2</a:t>
            </a:r>
          </a:p>
        </p:txBody>
      </p:sp>
      <p:pic>
        <p:nvPicPr>
          <p:cNvPr id="4" name="Picture 3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A8CCFC6C-1D68-46DC-8817-3574DBAFE0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16" r="10108" b="43208"/>
          <a:stretch/>
        </p:blipFill>
        <p:spPr>
          <a:xfrm>
            <a:off x="6784005" y="812800"/>
            <a:ext cx="4417395" cy="5420379"/>
          </a:xfrm>
          <a:prstGeom prst="rect">
            <a:avLst/>
          </a:prstGeom>
        </p:spPr>
      </p:pic>
      <p:pic>
        <p:nvPicPr>
          <p:cNvPr id="5" name="Picture 4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7C8E9A6C-639C-4765-80DF-741A90F62D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02" r="7971" b="39855"/>
          <a:stretch/>
        </p:blipFill>
        <p:spPr>
          <a:xfrm>
            <a:off x="1358830" y="840722"/>
            <a:ext cx="3606869" cy="542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939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47BA-C070-4AFC-829F-14085E99D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Recent CT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3C67E378-770F-47EF-BC37-59676E5769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1" t="15515" r="12788" b="16364"/>
          <a:stretch/>
        </p:blipFill>
        <p:spPr>
          <a:xfrm>
            <a:off x="1325217" y="1378226"/>
            <a:ext cx="5147974" cy="4492488"/>
          </a:xfrm>
          <a:prstGeom prst="rect">
            <a:avLst/>
          </a:prstGeom>
        </p:spPr>
      </p:pic>
      <p:pic>
        <p:nvPicPr>
          <p:cNvPr id="7" name="Picture 6" descr="A picture containing text, image&#10;&#10;Description automatically generated">
            <a:extLst>
              <a:ext uri="{FF2B5EF4-FFF2-40B4-BE49-F238E27FC236}">
                <a16:creationId xmlns:a16="http://schemas.microsoft.com/office/drawing/2014/main" id="{BD60B8A1-14FD-47C5-B0EC-6BD88C391F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97" t="15522" r="15532" b="14923"/>
          <a:stretch/>
        </p:blipFill>
        <p:spPr>
          <a:xfrm>
            <a:off x="6887817" y="1192696"/>
            <a:ext cx="4315928" cy="46780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0B0E1C-D688-4AFB-B314-E0B7B8D271C4}"/>
              </a:ext>
            </a:extLst>
          </p:cNvPr>
          <p:cNvSpPr txBox="1"/>
          <p:nvPr/>
        </p:nvSpPr>
        <p:spPr>
          <a:xfrm>
            <a:off x="4542183" y="6094896"/>
            <a:ext cx="7089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Confidently called </a:t>
            </a:r>
            <a:r>
              <a:rPr lang="en-GB" dirty="0" err="1"/>
              <a:t>Schmorl’s</a:t>
            </a:r>
            <a:r>
              <a:rPr lang="en-GB" dirty="0"/>
              <a:t> nodes</a:t>
            </a:r>
          </a:p>
        </p:txBody>
      </p:sp>
    </p:spTree>
    <p:extLst>
      <p:ext uri="{BB962C8B-B14F-4D97-AF65-F5344CB8AC3E}">
        <p14:creationId xmlns:p14="http://schemas.microsoft.com/office/powerpoint/2010/main" val="411860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EE6D-6905-4A48-B173-BCFA2E8AC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Gynae pelvis and Abdo pelvis CT (provided later for my review ?geode or met)</a:t>
            </a:r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EBEB07F1-2C10-4F04-90DC-CE45A5936F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1" t="30714" r="14801" b="11910"/>
          <a:stretch/>
        </p:blipFill>
        <p:spPr>
          <a:xfrm>
            <a:off x="838200" y="2425149"/>
            <a:ext cx="4109506" cy="3366052"/>
          </a:xfr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410399C6-EC9D-41FF-9AA8-08532BD5BE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32" t="62780" r="9906" b="4104"/>
          <a:stretch/>
        </p:blipFill>
        <p:spPr>
          <a:xfrm>
            <a:off x="7821432" y="2335781"/>
            <a:ext cx="3532368" cy="35447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170870-D5DB-40DA-AE46-76FCDCF2DB04}"/>
              </a:ext>
            </a:extLst>
          </p:cNvPr>
          <p:cNvSpPr txBox="1"/>
          <p:nvPr/>
        </p:nvSpPr>
        <p:spPr>
          <a:xfrm>
            <a:off x="838200" y="6340996"/>
            <a:ext cx="5591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Gynae MRI not reviewed initially because it’s a gynae MR.</a:t>
            </a:r>
          </a:p>
        </p:txBody>
      </p:sp>
    </p:spTree>
    <p:extLst>
      <p:ext uri="{BB962C8B-B14F-4D97-AF65-F5344CB8AC3E}">
        <p14:creationId xmlns:p14="http://schemas.microsoft.com/office/powerpoint/2010/main" val="3320829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59FDD-37C0-43ED-BA8D-21FC84222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results in yet but I didn’t let that stop me falling on my sword. </a:t>
            </a:r>
          </a:p>
          <a:p>
            <a:r>
              <a:rPr lang="en-GB" dirty="0"/>
              <a:t>Mixed lytic/sclerotic metastasis</a:t>
            </a:r>
          </a:p>
          <a:p>
            <a:r>
              <a:rPr lang="en-GB" dirty="0"/>
              <a:t>Recommended biopsy of acetabular lesion.</a:t>
            </a:r>
          </a:p>
        </p:txBody>
      </p:sp>
    </p:spTree>
    <p:extLst>
      <p:ext uri="{BB962C8B-B14F-4D97-AF65-F5344CB8AC3E}">
        <p14:creationId xmlns:p14="http://schemas.microsoft.com/office/powerpoint/2010/main" val="1908374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52ED7E6255DE48B2F400EDB5DF6F73" ma:contentTypeVersion="0" ma:contentTypeDescription="Create a new document." ma:contentTypeScope="" ma:versionID="bc9852cfeff992318ad6ce9aead492f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d25416d43c5d3c7b260f0eed5aa911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7BC793-293E-44A9-805A-E0180A1602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872D3C1-51A5-48BA-8251-C21CA56CAC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9F82A9-EFB8-4BA4-82A2-7A9F529EFFD8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76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T1</vt:lpstr>
      <vt:lpstr>T2</vt:lpstr>
      <vt:lpstr>Recent CT</vt:lpstr>
      <vt:lpstr>Gynae pelvis and Abdo pelvis CT (provided later for my review ?geode or met)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 Graeme (RTH) OUH</dc:creator>
  <cp:lastModifiedBy>Thompson Graeme (RTH) OUH</cp:lastModifiedBy>
  <cp:revision>1</cp:revision>
  <dcterms:created xsi:type="dcterms:W3CDTF">2021-09-21T10:11:11Z</dcterms:created>
  <dcterms:modified xsi:type="dcterms:W3CDTF">2021-09-21T10:26:10Z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0x0101006352ED7E6255DE48B2F400EDB5DF6F73</vt:lpwstr>
  </property>
</Properties>
</file>