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6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BF930-E505-4577-BCFB-5BFB14FECA55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F0C1-C394-4DA3-AA82-A3EAA574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 year old</a:t>
            </a:r>
            <a:br>
              <a:rPr lang="en-US" dirty="0" smtClean="0"/>
            </a:br>
            <a:r>
              <a:rPr lang="en-US" dirty="0" smtClean="0"/>
              <a:t>Knee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1" r="21735"/>
          <a:stretch/>
        </p:blipFill>
        <p:spPr>
          <a:xfrm>
            <a:off x="3881629" y="1690688"/>
            <a:ext cx="3884791" cy="49122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0" r="24623"/>
          <a:stretch/>
        </p:blipFill>
        <p:spPr>
          <a:xfrm>
            <a:off x="7833930" y="1729946"/>
            <a:ext cx="4086220" cy="4875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50327"/>
          <a:stretch/>
        </p:blipFill>
        <p:spPr>
          <a:xfrm>
            <a:off x="0" y="1729946"/>
            <a:ext cx="3814119" cy="5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61" y="1825625"/>
            <a:ext cx="405807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81062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61" y="1825625"/>
            <a:ext cx="4058078" cy="4351338"/>
          </a:xfrm>
        </p:spPr>
      </p:pic>
    </p:spTree>
    <p:extLst>
      <p:ext uri="{BB962C8B-B14F-4D97-AF65-F5344CB8AC3E}">
        <p14:creationId xmlns:p14="http://schemas.microsoft.com/office/powerpoint/2010/main" val="33241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65" y="18254"/>
            <a:ext cx="10515600" cy="1325563"/>
          </a:xfrm>
        </p:spPr>
        <p:txBody>
          <a:bodyPr/>
          <a:lstStyle/>
          <a:p>
            <a:r>
              <a:rPr lang="en-US" dirty="0" smtClean="0"/>
              <a:t>CT cuts from biopsy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61" y="1825625"/>
            <a:ext cx="405807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4387"/>
            <a:ext cx="4876800" cy="5229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47738"/>
            <a:ext cx="4876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70 year old Knee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cuts from biopsy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year old Knee pain</dc:title>
  <dc:creator>Awdeh, Haitham M.D.</dc:creator>
  <cp:lastModifiedBy>Awdeh, Haitham M.D.</cp:lastModifiedBy>
  <cp:revision>1</cp:revision>
  <dcterms:created xsi:type="dcterms:W3CDTF">2021-09-10T16:32:17Z</dcterms:created>
  <dcterms:modified xsi:type="dcterms:W3CDTF">2021-09-10T16:32:28Z</dcterms:modified>
</cp:coreProperties>
</file>