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3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6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4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3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7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9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2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1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63CF2-2431-4EE4-9481-37F686CA46A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 year old with ankle pain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4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45" y="1825625"/>
            <a:ext cx="5906909" cy="4351338"/>
          </a:xfrm>
        </p:spPr>
      </p:pic>
    </p:spTree>
    <p:extLst>
      <p:ext uri="{BB962C8B-B14F-4D97-AF65-F5344CB8AC3E}">
        <p14:creationId xmlns:p14="http://schemas.microsoft.com/office/powerpoint/2010/main" val="353362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96" y="-369849"/>
            <a:ext cx="3362884" cy="71812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86" y="-341717"/>
            <a:ext cx="3076594" cy="71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4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??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79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7 year old with ankle pain</vt:lpstr>
      <vt:lpstr>PowerPoint Presentation</vt:lpstr>
      <vt:lpstr>PowerPoint Presentation</vt:lpstr>
      <vt:lpstr>PowerPoint Presentation</vt:lpstr>
    </vt:vector>
  </TitlesOfParts>
  <Company>The Houston Methodist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year old with ankle pain</dc:title>
  <dc:creator>Awdeh, Haitham M.D.</dc:creator>
  <cp:lastModifiedBy>Awdeh, Haitham M.D.</cp:lastModifiedBy>
  <cp:revision>1</cp:revision>
  <dcterms:created xsi:type="dcterms:W3CDTF">2021-09-02T22:42:03Z</dcterms:created>
  <dcterms:modified xsi:type="dcterms:W3CDTF">2021-09-02T22:42:18Z</dcterms:modified>
</cp:coreProperties>
</file>