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42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30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1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7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4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63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74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9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2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1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3CF2-2431-4EE4-9481-37F686CA46A7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4B69-1240-424B-A55A-1BFAEDD721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 year old with ankle pain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4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Calcifications in Achilles, deep to plantar fascia, also some in great toe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9" t="10580" r="3138" b="19730"/>
          <a:stretch/>
        </p:blipFill>
        <p:spPr>
          <a:xfrm>
            <a:off x="914401" y="2286000"/>
            <a:ext cx="7949682" cy="4439256"/>
          </a:xfrm>
        </p:spPr>
      </p:pic>
    </p:spTree>
    <p:extLst>
      <p:ext uri="{BB962C8B-B14F-4D97-AF65-F5344CB8AC3E}">
        <p14:creationId xmlns:p14="http://schemas.microsoft.com/office/powerpoint/2010/main" val="353362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96" y="-369849"/>
            <a:ext cx="3362884" cy="71812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86" y="-341717"/>
            <a:ext cx="3076594" cy="7153082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189138" y="365125"/>
            <a:ext cx="326571" cy="34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11347" y="606490"/>
            <a:ext cx="363894" cy="345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4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??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 year old girl  knee pain</a:t>
            </a:r>
          </a:p>
          <a:p>
            <a:r>
              <a:rPr lang="en-US" dirty="0" smtClean="0"/>
              <a:t>Is this cortical abnormality </a:t>
            </a:r>
            <a:r>
              <a:rPr lang="en-US" dirty="0" smtClean="0"/>
              <a:t>in </a:t>
            </a:r>
            <a:r>
              <a:rPr lang="en-US" smtClean="0"/>
              <a:t>distal femur concerning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69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7924" r="1615"/>
          <a:stretch/>
        </p:blipFill>
        <p:spPr>
          <a:xfrm>
            <a:off x="80863" y="0"/>
            <a:ext cx="4033855" cy="4030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296" r="851"/>
          <a:stretch/>
        </p:blipFill>
        <p:spPr>
          <a:xfrm>
            <a:off x="3744686" y="0"/>
            <a:ext cx="3834882" cy="3910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" t="10791" r="1615"/>
          <a:stretch/>
        </p:blipFill>
        <p:spPr>
          <a:xfrm>
            <a:off x="7301981" y="0"/>
            <a:ext cx="3941409" cy="3815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722" t="8307" r="9268" b="19060"/>
          <a:stretch/>
        </p:blipFill>
        <p:spPr>
          <a:xfrm>
            <a:off x="1957873" y="3815811"/>
            <a:ext cx="3890865" cy="34284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5466" t="11043" b="21330"/>
          <a:stretch/>
        </p:blipFill>
        <p:spPr>
          <a:xfrm>
            <a:off x="5974621" y="3815811"/>
            <a:ext cx="4122576" cy="353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9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38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7 year old with ankle pain</vt:lpstr>
      <vt:lpstr>Calcifications in Achilles, deep to plantar fascia, also some in great toe</vt:lpstr>
      <vt:lpstr>PowerPoint Presentation</vt:lpstr>
      <vt:lpstr>PowerPoint Presentation</vt:lpstr>
      <vt:lpstr>Case 2 </vt:lpstr>
      <vt:lpstr>PowerPoint Presentation</vt:lpstr>
    </vt:vector>
  </TitlesOfParts>
  <Company>The Houston Methodist Hospital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 year old with ankle pain</dc:title>
  <dc:creator>Awdeh, Haitham M.D.</dc:creator>
  <cp:lastModifiedBy>Awdeh, Haitham M.D.</cp:lastModifiedBy>
  <cp:revision>3</cp:revision>
  <dcterms:created xsi:type="dcterms:W3CDTF">2021-09-02T22:42:03Z</dcterms:created>
  <dcterms:modified xsi:type="dcterms:W3CDTF">2021-09-24T15:22:27Z</dcterms:modified>
</cp:coreProperties>
</file>