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F9055-CC47-4C53-8D03-D88AE420D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A0B7DA-6E4A-43AC-A5A1-C9E3CD176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34E62A-790D-41A7-88C2-CE8386E9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2D8B-D3BE-426D-9507-9BBA06F2DC66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8F1746-24A7-492F-B68D-67526B57E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F1F6E7-F220-4FC2-B67B-F72E7976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0508-93E9-4B52-AC5B-830DEC5C2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89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BAC0-AFEB-4997-B428-CF086189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A1B5F8-40FC-455E-8BBB-BE4538DF7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4D5827-6FE4-487D-A0B9-1A3D645E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2D8B-D3BE-426D-9507-9BBA06F2DC66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4E4C2A-5722-47E2-A2E0-E9D0E996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131EB3-CA10-4F9D-ABB2-9F1130DB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0508-93E9-4B52-AC5B-830DEC5C2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04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BA8BC42-CDB6-4675-95A7-20D1A6419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E3ADE5-53BC-43F4-8293-B4ADAAFAE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BA2DDF-4E8F-4C42-BBD4-1428E0898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2D8B-D3BE-426D-9507-9BBA06F2DC66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A3990E-C5E7-4D3F-8ED9-91312FB7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ED43E0-17D8-4823-A78A-657A8CD9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0508-93E9-4B52-AC5B-830DEC5C2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88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F04B9-6D0B-4D56-B5F2-891DB0B5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2A1C15-3A06-405B-96C4-E142A7538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1095C6-DA1E-4E3D-B252-FDC5BC34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2D8B-D3BE-426D-9507-9BBA06F2DC66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AC2055-286A-4DD1-BE65-69162CEA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835819-0C6A-4E78-AF3A-98BC74D5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0508-93E9-4B52-AC5B-830DEC5C2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05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174F4-3E8D-43B6-964A-2970F1D2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90BF26-B95C-4C4B-8828-00B0CB9ED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BDB2FA-D8FB-4241-973B-2FE59A5A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2D8B-D3BE-426D-9507-9BBA06F2DC66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7F9C76-E338-4670-9A4A-C3D50274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1B0BF8-EAF7-425D-A1D7-5C0C791D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0508-93E9-4B52-AC5B-830DEC5C2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74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F0FCF-431D-4AE2-81FF-EF1A5F92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CD4D84-E76A-4F0F-B78A-03F7D9A5B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4DB1D8-EC17-4D8B-B1A9-69E6B066F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71E70E-CDBC-491F-ACF9-3D53FCA6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2D8B-D3BE-426D-9507-9BBA06F2DC66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B3C30F-B834-4485-9510-C686A1BE2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3B51E-A368-4FC3-835A-153F0A82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0508-93E9-4B52-AC5B-830DEC5C2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99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E6366-1373-4A00-8F98-913EA490A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93C759-8B6E-4A49-9130-4BDF0CC17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6C2B29-FA9C-4424-8588-C7011E8C7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ECFB854-F362-4B96-860B-6DAD988CC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ED8CDC-F41E-405F-A7EF-D97E04DBD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FE42A45-CC02-45A4-906D-479416B3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2D8B-D3BE-426D-9507-9BBA06F2DC66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787D69A-2375-471D-84EC-D0A11348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1C2FC2F-0E58-4076-93DA-F12A76DF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0508-93E9-4B52-AC5B-830DEC5C2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10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00377-CE7D-4161-BEB5-055F2311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FBB9DC1-084D-4518-AA3D-B86D149E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2D8B-D3BE-426D-9507-9BBA06F2DC66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0208E2C-3E81-42C8-86A3-AAB3B5764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6607E09-52EB-4C1D-B713-7451F09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0508-93E9-4B52-AC5B-830DEC5C2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53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C809BC-AF7F-44FD-81CB-509735B61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2D8B-D3BE-426D-9507-9BBA06F2DC66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1FD4658-1F5B-43CF-B613-BCD4D5AB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83BCFA-C319-4D3E-A07A-627ABFA5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0508-93E9-4B52-AC5B-830DEC5C2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57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4FDEF-E48A-4449-BE2B-B520C965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3B0988-ED5F-487F-8CA8-16C23921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93A978-AD65-4A9E-888E-00A1CE1A2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234580-6510-4F5E-AD81-B5523FFD8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2D8B-D3BE-426D-9507-9BBA06F2DC66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CD03F9-7C5C-47A9-8615-A0B18D3B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F8F6EA-1FC8-474D-9550-02B6EBD6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0508-93E9-4B52-AC5B-830DEC5C2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85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FFD3A-FE87-444D-B6FF-FCEFEE73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2BFD63-6291-4185-B6B5-FF10D250F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741C12-266E-4242-8B3F-C616E3BBC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EE6C50-29C4-41F3-B4EC-7B12BE34D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2D8B-D3BE-426D-9507-9BBA06F2DC66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8A3F54-C8BF-451E-AEF3-36B57201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D971BA-9A1C-44D9-8916-AFBDE7D5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0508-93E9-4B52-AC5B-830DEC5C2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50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816F10-0137-45E1-9037-644E04ED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5DFD3B-0D06-41AB-A0A6-607361BAC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6DB1A4-41C1-48F1-8F9E-0B151E0DD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02D8B-D3BE-426D-9507-9BBA06F2DC66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EFA800-A409-4963-8D29-7CA55727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CB4227-D5F5-4F35-87CB-3BFBF7ABC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0508-93E9-4B52-AC5B-830DEC5C2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20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CCEFA-5BC9-466C-B4E8-73349917A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40yo male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5054B1-66A3-44B1-90EF-D32A07C389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81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ED13AF2-8EA5-4238-A28E-7B99F6DC4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33" y="0"/>
            <a:ext cx="9217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0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368C03-D731-4036-8513-EB978EB63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167" y="577670"/>
            <a:ext cx="76581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9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31B8F1-51F7-4C13-A001-020157AE8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757237"/>
            <a:ext cx="62865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1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ECB583D-4DE1-4D31-A1BB-8EF9959D2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971550"/>
            <a:ext cx="66198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B72F39-2D02-41B2-AB71-B06990475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241" y="385762"/>
            <a:ext cx="60102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5FE1189-7EF2-400C-BBC3-25CD0CA09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182" y="1241232"/>
            <a:ext cx="90868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4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40yo male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40yo male</dc:title>
  <dc:creator>ciro duarte</dc:creator>
  <cp:lastModifiedBy>ciro duarte</cp:lastModifiedBy>
  <cp:revision>2</cp:revision>
  <dcterms:created xsi:type="dcterms:W3CDTF">2021-09-24T11:38:26Z</dcterms:created>
  <dcterms:modified xsi:type="dcterms:W3CDTF">2021-09-24T12:28:39Z</dcterms:modified>
</cp:coreProperties>
</file>