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Mai Mattar" userId="c7409cea7c60d686" providerId="LiveId" clId="{4EA6BB44-7326-4E18-814D-4EBDA2D2EE76}"/>
    <pc:docChg chg="undo custSel addSld modSld">
      <pc:chgData name="Dr Mai Mattar" userId="c7409cea7c60d686" providerId="LiveId" clId="{4EA6BB44-7326-4E18-814D-4EBDA2D2EE76}" dt="2021-09-23T17:23:20.203" v="72" actId="20577"/>
      <pc:docMkLst>
        <pc:docMk/>
      </pc:docMkLst>
      <pc:sldChg chg="addSp modSp mod">
        <pc:chgData name="Dr Mai Mattar" userId="c7409cea7c60d686" providerId="LiveId" clId="{4EA6BB44-7326-4E18-814D-4EBDA2D2EE76}" dt="2021-09-23T17:22:41.577" v="45" actId="20577"/>
        <pc:sldMkLst>
          <pc:docMk/>
          <pc:sldMk cId="4188620202" sldId="257"/>
        </pc:sldMkLst>
        <pc:spChg chg="add mod">
          <ac:chgData name="Dr Mai Mattar" userId="c7409cea7c60d686" providerId="LiveId" clId="{4EA6BB44-7326-4E18-814D-4EBDA2D2EE76}" dt="2021-09-23T17:22:41.577" v="45" actId="20577"/>
          <ac:spMkLst>
            <pc:docMk/>
            <pc:sldMk cId="4188620202" sldId="257"/>
            <ac:spMk id="9" creationId="{877BCC00-A2F0-4447-91EF-4F546CBC406A}"/>
          </ac:spMkLst>
        </pc:spChg>
      </pc:sldChg>
      <pc:sldChg chg="addSp modSp">
        <pc:chgData name="Dr Mai Mattar" userId="c7409cea7c60d686" providerId="LiveId" clId="{4EA6BB44-7326-4E18-814D-4EBDA2D2EE76}" dt="2021-09-23T17:22:54.206" v="46"/>
        <pc:sldMkLst>
          <pc:docMk/>
          <pc:sldMk cId="2126255677" sldId="258"/>
        </pc:sldMkLst>
        <pc:spChg chg="add mod">
          <ac:chgData name="Dr Mai Mattar" userId="c7409cea7c60d686" providerId="LiveId" clId="{4EA6BB44-7326-4E18-814D-4EBDA2D2EE76}" dt="2021-09-23T17:22:54.206" v="46"/>
          <ac:spMkLst>
            <pc:docMk/>
            <pc:sldMk cId="2126255677" sldId="258"/>
            <ac:spMk id="4" creationId="{72EF9B86-CAF4-4B40-8976-54367DD4F49F}"/>
          </ac:spMkLst>
        </pc:spChg>
      </pc:sldChg>
      <pc:sldChg chg="addSp delSp modSp new mod">
        <pc:chgData name="Dr Mai Mattar" userId="c7409cea7c60d686" providerId="LiveId" clId="{4EA6BB44-7326-4E18-814D-4EBDA2D2EE76}" dt="2021-09-23T17:23:20.203" v="72" actId="20577"/>
        <pc:sldMkLst>
          <pc:docMk/>
          <pc:sldMk cId="2420169068" sldId="259"/>
        </pc:sldMkLst>
        <pc:spChg chg="add mod">
          <ac:chgData name="Dr Mai Mattar" userId="c7409cea7c60d686" providerId="LiveId" clId="{4EA6BB44-7326-4E18-814D-4EBDA2D2EE76}" dt="2021-09-23T17:21:56.472" v="10" actId="14100"/>
          <ac:spMkLst>
            <pc:docMk/>
            <pc:sldMk cId="2420169068" sldId="259"/>
            <ac:spMk id="6" creationId="{FA8AFF2D-1F47-4429-9913-B07D7D5F79C6}"/>
          </ac:spMkLst>
        </pc:spChg>
        <pc:spChg chg="add mod">
          <ac:chgData name="Dr Mai Mattar" userId="c7409cea7c60d686" providerId="LiveId" clId="{4EA6BB44-7326-4E18-814D-4EBDA2D2EE76}" dt="2021-09-23T17:23:20.203" v="72" actId="20577"/>
          <ac:spMkLst>
            <pc:docMk/>
            <pc:sldMk cId="2420169068" sldId="259"/>
            <ac:spMk id="7" creationId="{C9281B39-4B4B-438C-9B1A-73B6428C30CA}"/>
          </ac:spMkLst>
        </pc:spChg>
        <pc:picChg chg="add mod modCrop">
          <ac:chgData name="Dr Mai Mattar" userId="c7409cea7c60d686" providerId="LiveId" clId="{4EA6BB44-7326-4E18-814D-4EBDA2D2EE76}" dt="2021-09-23T17:21:36.801" v="5" actId="14100"/>
          <ac:picMkLst>
            <pc:docMk/>
            <pc:sldMk cId="2420169068" sldId="259"/>
            <ac:picMk id="3" creationId="{CD06D271-849F-4A95-AED9-0F5525B5A4BE}"/>
          </ac:picMkLst>
        </pc:picChg>
        <pc:picChg chg="add del">
          <ac:chgData name="Dr Mai Mattar" userId="c7409cea7c60d686" providerId="LiveId" clId="{4EA6BB44-7326-4E18-814D-4EBDA2D2EE76}" dt="2021-09-23T17:21:43.227" v="7" actId="22"/>
          <ac:picMkLst>
            <pc:docMk/>
            <pc:sldMk cId="2420169068" sldId="259"/>
            <ac:picMk id="5" creationId="{D78757D9-0FED-4F26-B520-1EDEB462D7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7F1A-D48E-4294-B585-5E55475B1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6026E-A004-457A-AF1B-B00531458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6BE65-CD09-49AB-8E5E-06BC21B2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A84-8BFD-4AC3-81FC-A5CCDE8E0D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57CA1-9B7A-40FF-88C9-FB5615BE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2176A-4704-4BA3-9EC1-9918099A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CC13-F03C-4650-9C81-857186D5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1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962C-ED47-49DA-A073-7CE94C66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58CFF-841C-48A5-AE6B-B178A07F2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AEAF7-7643-4A52-BD98-1D6C3859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A84-8BFD-4AC3-81FC-A5CCDE8E0D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8C3A9-AB0A-4813-A8D1-5AE164F8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B804B-E51A-4E2A-BA1C-CEE4922B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CC13-F03C-4650-9C81-857186D5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CEB3B-9EEB-48F5-9843-C790F70B3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EB1CE-A07E-41EB-AC80-588D61092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2E594-64C0-415C-94B8-0D834035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A84-8BFD-4AC3-81FC-A5CCDE8E0D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1F156-CC6F-42AB-B4F4-947C1C32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376B0-E73B-4827-AB06-20FD6B76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CC13-F03C-4650-9C81-857186D5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D60E2-3ABD-4ECE-86B7-5F854C38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5704B-8BFA-4284-9B23-3983EBB6E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BF0C7-9510-4AED-9B7A-BB1BFA79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A84-8BFD-4AC3-81FC-A5CCDE8E0D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9DB13-70E8-467B-BB92-C536C8ED9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851A-108B-4910-AAA8-89DB31F2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CC13-F03C-4650-9C81-857186D5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6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D496-AC55-4A81-A407-85BA78AF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1894E-EA7F-4288-9870-429DA94DB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5812E-EB7B-4D95-BF48-4E78472C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A84-8BFD-4AC3-81FC-A5CCDE8E0D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9ADA-040C-473F-A3EF-894F8679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A61D2-9C93-404B-9E25-5CD6708C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CC13-F03C-4650-9C81-857186D5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0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83E8-8F57-4B71-B698-B986C095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418BF-AF91-4854-A396-F1EAEFA57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10DA2-4673-49DA-A749-607C92562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EA244-DF1E-4A7A-B8A8-51B4826A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A84-8BFD-4AC3-81FC-A5CCDE8E0D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E39DA-B22F-4380-A8B4-6F6842EA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6834B-B0BE-4379-8B7F-38B3B896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CC13-F03C-4650-9C81-857186D5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4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CCD1-D585-4AA8-BA5D-F38F62A8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91598-937E-4424-9079-C098A4441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BBC90-DF17-4A43-8D66-AA74C16A5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5FB87-0EBD-4D2D-8D52-A9CFA7E31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D5129-1B35-4A6C-83B2-520B042D7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8EEE3-F394-4FBB-8FC7-73D9E0F2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A84-8BFD-4AC3-81FC-A5CCDE8E0D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12EB3C-6983-44DB-905A-F6AADA98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47594-E1F0-4195-8443-BD7C104A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CC13-F03C-4650-9C81-857186D5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97D6-7AAE-4F92-B8D9-7C73D9FB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FE4D4-2BC7-4D6E-A4A4-72B8524E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A84-8BFD-4AC3-81FC-A5CCDE8E0D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E538D-A1A3-4A97-9104-6C58EDFE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3F991-ED28-4692-8B4B-2236F917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CC13-F03C-4650-9C81-857186D5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6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F948F-4AD6-4228-888E-2AA697E0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A84-8BFD-4AC3-81FC-A5CCDE8E0D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36009-6F18-47CA-B14B-4123B3F8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B684B-BF45-43DA-9469-D5FD92CE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CC13-F03C-4650-9C81-857186D5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4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BD4B-E158-4B09-88A1-826EBE8D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9962-575A-4CC5-86D0-1F7D177D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32B0A-0EE4-44E0-A25D-ADF43734E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6ACDE-3A68-45F1-9419-9507C309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A84-8BFD-4AC3-81FC-A5CCDE8E0D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2D4F7-B6F2-437F-B24E-4797AE69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45577-B3EE-4047-8187-BCFAA1B5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CC13-F03C-4650-9C81-857186D5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0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F355-680A-42DF-9ABF-74C91417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A832A-2A4C-4DB8-A999-36B87A813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C3C5B-01D2-4BDF-9F31-DFB0E8C29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A7A74-5479-4E38-823C-9929D1E41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A84-8BFD-4AC3-81FC-A5CCDE8E0D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45423-F5BC-4E79-80F2-5C528157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50B09-FEA4-4ACC-8449-C1534CB6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CC13-F03C-4650-9C81-857186D5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9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1B8330-7A9F-4456-93B6-E8F9CA93C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5B7DA-D1E5-420C-9F99-C3C8559D8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17617-56C0-4D2F-80DE-BFCE8F174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A6A84-8BFD-4AC3-81FC-A5CCDE8E0D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45209-82B8-4774-B3BC-3FFBDFB66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DFDE-047D-4D99-93C0-70D814DE6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CC13-F03C-4650-9C81-857186D5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3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AE626D-0319-4CCF-A19B-47CDF532A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0" t="36260" r="53587" b="33008"/>
          <a:stretch/>
        </p:blipFill>
        <p:spPr>
          <a:xfrm>
            <a:off x="1260088" y="1480573"/>
            <a:ext cx="9010185" cy="38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2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5E63B3-D074-4FCD-9B0D-02465D299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" t="14472" r="54013" b="8780"/>
          <a:stretch/>
        </p:blipFill>
        <p:spPr>
          <a:xfrm>
            <a:off x="2921620" y="0"/>
            <a:ext cx="610245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FF0298-B7C4-4C23-BAC9-3E546E3DDEB2}"/>
              </a:ext>
            </a:extLst>
          </p:cNvPr>
          <p:cNvSpPr/>
          <p:nvPr/>
        </p:nvSpPr>
        <p:spPr>
          <a:xfrm>
            <a:off x="2921620" y="3429000"/>
            <a:ext cx="6110869" cy="4014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F9B86-CAF4-4B40-8976-54367DD4F49F}"/>
              </a:ext>
            </a:extLst>
          </p:cNvPr>
          <p:cNvSpPr txBox="1"/>
          <p:nvPr/>
        </p:nvSpPr>
        <p:spPr>
          <a:xfrm>
            <a:off x="457200" y="457200"/>
            <a:ext cx="15500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T1, GRE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T2FS, PC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5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FCDD50-03C5-49AF-9DC8-0F9C0BCBF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56" t="12846" r="51775" b="5203"/>
          <a:stretch/>
        </p:blipFill>
        <p:spPr>
          <a:xfrm>
            <a:off x="2642838" y="35684"/>
            <a:ext cx="6159036" cy="68223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C44D34-44EC-495F-87CE-A9737B446E17}"/>
              </a:ext>
            </a:extLst>
          </p:cNvPr>
          <p:cNvSpPr/>
          <p:nvPr/>
        </p:nvSpPr>
        <p:spPr>
          <a:xfrm>
            <a:off x="2642838" y="3323063"/>
            <a:ext cx="6110869" cy="4014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BCC00-A2F0-4447-91EF-4F546CBC406A}"/>
              </a:ext>
            </a:extLst>
          </p:cNvPr>
          <p:cNvSpPr txBox="1"/>
          <p:nvPr/>
        </p:nvSpPr>
        <p:spPr>
          <a:xfrm>
            <a:off x="457200" y="457200"/>
            <a:ext cx="15500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T1, GRE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T2FS, PC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2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6D271-849F-4A95-AED9-0F5525B5A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" t="11870" r="52735" b="8455"/>
          <a:stretch/>
        </p:blipFill>
        <p:spPr>
          <a:xfrm>
            <a:off x="2040672" y="-1"/>
            <a:ext cx="6166625" cy="68208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8AFF2D-1F47-4429-9913-B07D7D5F79C6}"/>
              </a:ext>
            </a:extLst>
          </p:cNvPr>
          <p:cNvSpPr/>
          <p:nvPr/>
        </p:nvSpPr>
        <p:spPr>
          <a:xfrm>
            <a:off x="2040672" y="3209712"/>
            <a:ext cx="6166625" cy="4701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81B39-4B4B-438C-9B1A-73B6428C30CA}"/>
              </a:ext>
            </a:extLst>
          </p:cNvPr>
          <p:cNvSpPr txBox="1"/>
          <p:nvPr/>
        </p:nvSpPr>
        <p:spPr>
          <a:xfrm>
            <a:off x="457200" y="457200"/>
            <a:ext cx="15500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T1, T2FS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Cor and Sag PC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69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Office PowerPoint</Application>
  <PresentationFormat>Widescreen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Mai Mattar</dc:creator>
  <cp:lastModifiedBy>Dr Mai Mattar</cp:lastModifiedBy>
  <cp:revision>1</cp:revision>
  <dcterms:created xsi:type="dcterms:W3CDTF">2021-09-23T17:17:57Z</dcterms:created>
  <dcterms:modified xsi:type="dcterms:W3CDTF">2021-09-23T17:23:24Z</dcterms:modified>
</cp:coreProperties>
</file>