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3" r:id="rId19"/>
    <p:sldId id="281" r:id="rId20"/>
    <p:sldId id="280" r:id="rId21"/>
    <p:sldId id="276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76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52A7F-20BA-4EF1-B7FE-6A92A471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A1FDF5-F7BF-458E-91BA-0EB6AEFE6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E3531-BF4F-4DE3-A10A-62383E91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3FC984-6B26-494D-A154-422098B2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2B54A-BBCE-46EA-A745-DD8E27DE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38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B5D46-D25B-44D6-ADCE-2F73FED9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20DF29-ABFE-4464-832A-C41AD9D4B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AE8DD-9D21-40D2-84D0-FF719C3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5932C6-EA52-45F5-9D15-C15F8B99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E7669-6ADC-4785-84C3-D5C05649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39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315D2-A9A2-4BD9-A17A-E80FADB54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CD78A4-7281-41BE-9D54-758344C27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ACC24-D051-4AD1-83C9-5CADCAC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64A35-E072-4851-8C39-F0378EA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76D300-7902-4646-A37E-D0206A3E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E776-68B8-40FD-A8C6-4FA924B3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4E3ED-0651-4B7E-9481-7F922AE2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F2E622-A930-48EC-A589-FDDFAA34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AF69A-2501-4725-B85C-E5E947B7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069DB5-CBCB-4C5B-9D4F-1D5EF643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EBBF5-71E9-4202-8673-B80178F2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899E4C-42DE-4CC1-9A23-D52E6D95C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E371A-E7B5-44C4-8943-CFDADF8A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C33C5-F8AC-440C-9447-989D397B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B7445-EC7C-4AB2-B7D6-AF7CE519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0C5F-FF11-43D0-8ECC-B086B2A6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8E59-5015-4803-9285-F0AC1711E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A36B7C-1162-4A8A-BAC8-C9CAA3A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85ADAB-217C-4B95-9763-7BB7820D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52914C-0D76-4E44-9BC5-4F64F617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FCC470-10D0-424B-A916-21F00D44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BCC44-2F2E-44D5-9122-C28A6A20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28D64D-237A-4BDB-A777-0A055173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38C587-1C38-4A7C-B840-0732985E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40AC31-4CD6-4394-AB49-15338387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53BFBA-2A7E-4A8F-AAD3-A55DA3113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52C1A0-EA78-4957-B706-06E57872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90B9C5-5622-44E4-8B95-74290E62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5E422C-3B59-4F59-9577-BA94B72C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BD9B3-3C9D-4136-B389-38373C7B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E28B56-8292-4269-ACEF-8A2CE90D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46F68B-7CF4-4FD3-9174-6CDDDDF4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6B6B52-1F4E-4B6F-9BE9-292BA936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7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5A3548-BF01-44CF-A563-DC3155A1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543A42-C3D7-419A-886A-2E52FE8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3C5B89-E8B5-4786-917A-2CE8974E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1E39D-E9D8-42D7-921C-6AAB3A7D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C9247-566F-406C-95FA-6D796F1D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2C6A67-EEAB-4F2C-8CC9-D0B00089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9B4797-C592-4CCE-BA5B-A5EC9244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77A084-0EBB-454D-AD5D-A81E9BC2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78E96-3160-4B32-8C6B-271624D4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2047A-BAB4-46F5-95AD-6CB84A88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71B5C2-2FC3-42FD-805C-205E8E702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A1B6A5-A942-4326-858C-666379A1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E151C0-6D2C-47C1-BC81-FB14187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943D5C-B47D-4C64-82E1-745AD3CF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6C7E34-8BF2-437D-8768-59D03012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8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C61B15-5737-46ED-9B0B-C7FF5BB1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28DD15-468B-422D-96E0-B3CE0A5FA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14967-71D3-4F86-B0A2-4B5D3BBF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A35F-D7FC-4102-B6D9-115816496E7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C899D-5E98-4577-B178-208AF0353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CD9BE-C588-45A9-953E-83CE3B213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94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07B1C2-895C-4B7C-9398-C7A490B6C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male.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Sternal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54651A5-8B8F-47F8-B4D3-C998FFB57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iniciated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15E14F-54C8-40B4-B129-61320A1EB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994908-D9A9-40D4-9F85-5CAF1DAB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B74EF0-D15C-478F-8A12-4AD3E4C0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1" y="749808"/>
            <a:ext cx="10242297" cy="59070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B8209B-4294-43FD-86B4-66B0D90741A1}"/>
              </a:ext>
            </a:extLst>
          </p:cNvPr>
          <p:cNvSpPr txBox="1"/>
          <p:nvPr/>
        </p:nvSpPr>
        <p:spPr>
          <a:xfrm>
            <a:off x="4282311" y="201168"/>
            <a:ext cx="31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</a:p>
        </p:txBody>
      </p:sp>
    </p:spTree>
    <p:extLst>
      <p:ext uri="{BB962C8B-B14F-4D97-AF65-F5344CB8AC3E}">
        <p14:creationId xmlns:p14="http://schemas.microsoft.com/office/powerpoint/2010/main" val="238590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269FA9-6FD7-4209-B366-AEAA0EB0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B4B0473-F989-43EE-B684-993561DAF888}"/>
              </a:ext>
            </a:extLst>
          </p:cNvPr>
          <p:cNvCxnSpPr/>
          <p:nvPr/>
        </p:nvCxnSpPr>
        <p:spPr>
          <a:xfrm>
            <a:off x="5394960" y="3639312"/>
            <a:ext cx="402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14AE49C-B444-42AB-972B-362AF975BEA5}"/>
              </a:ext>
            </a:extLst>
          </p:cNvPr>
          <p:cNvCxnSpPr/>
          <p:nvPr/>
        </p:nvCxnSpPr>
        <p:spPr>
          <a:xfrm flipH="1" flipV="1">
            <a:off x="6729984" y="3730752"/>
            <a:ext cx="365760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6981CF-EFD0-48FD-BDC6-6FFEE43B7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4B136B6-A560-4164-A650-20E356CC6CDB}"/>
              </a:ext>
            </a:extLst>
          </p:cNvPr>
          <p:cNvCxnSpPr/>
          <p:nvPr/>
        </p:nvCxnSpPr>
        <p:spPr>
          <a:xfrm flipH="1" flipV="1">
            <a:off x="6675120" y="2743200"/>
            <a:ext cx="146304" cy="256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85EC6F-8240-4BF2-839B-849DCF1EF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FDEBC73-6063-4207-8497-D6F8E3EDAB43}"/>
              </a:ext>
            </a:extLst>
          </p:cNvPr>
          <p:cNvCxnSpPr/>
          <p:nvPr/>
        </p:nvCxnSpPr>
        <p:spPr>
          <a:xfrm flipV="1">
            <a:off x="5418161" y="2729552"/>
            <a:ext cx="191069" cy="191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5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62131C-6F0E-4368-9064-BB541239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D85B53-2DE8-48DE-A8FF-AF573718E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4C17-3E7A-43A9-9E6A-F1FEDA50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CRMO VS JIA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D52633-7FA7-4DA3-8450-95B0BDED5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ANY OTHER THOUGHTS? </a:t>
            </a:r>
          </a:p>
        </p:txBody>
      </p:sp>
    </p:spTree>
    <p:extLst>
      <p:ext uri="{BB962C8B-B14F-4D97-AF65-F5344CB8AC3E}">
        <p14:creationId xmlns:p14="http://schemas.microsoft.com/office/powerpoint/2010/main" val="161723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B41673-0A67-429E-958F-397450C7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42" y="155258"/>
            <a:ext cx="10515600" cy="2852737"/>
          </a:xfrm>
        </p:spPr>
        <p:txBody>
          <a:bodyPr>
            <a:norm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kID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STILL COMPLAINS OF MANUBRIOSTERNAL DISCONFORT WITH NEW ONSET PAIN AT THE CALCANEUS INSERTION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010473-36E9-4A39-9D79-B1810BE5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442" y="3429000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LAB RESULTS POSITIVE FOR HLA B27 </a:t>
            </a:r>
            <a:r>
              <a:rPr lang="pt-BR" dirty="0" err="1"/>
              <a:t>and</a:t>
            </a:r>
            <a:r>
              <a:rPr lang="pt-BR" dirty="0"/>
              <a:t> ASO.</a:t>
            </a:r>
          </a:p>
          <a:p>
            <a:r>
              <a:rPr lang="pt-BR" dirty="0"/>
              <a:t>ALL OTHER BIOMARKKER ARE WITHIN NORMAL LIMITS</a:t>
            </a:r>
          </a:p>
          <a:p>
            <a:endParaRPr lang="pt-BR" dirty="0"/>
          </a:p>
          <a:p>
            <a:r>
              <a:rPr lang="pt-BR" dirty="0"/>
              <a:t>PATIENT IS SCHEDULLED FOR A STRNAL BIOPSY AS PER ORTH REQUEST.</a:t>
            </a:r>
          </a:p>
        </p:txBody>
      </p:sp>
    </p:spTree>
    <p:extLst>
      <p:ext uri="{BB962C8B-B14F-4D97-AF65-F5344CB8AC3E}">
        <p14:creationId xmlns:p14="http://schemas.microsoft.com/office/powerpoint/2010/main" val="87618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0E5BEB-0539-4721-AE05-9B3E0A5FF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1" y="1483001"/>
            <a:ext cx="8689433" cy="5011444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E8203F-32DD-4172-9BC1-F6696FEAF045}"/>
              </a:ext>
            </a:extLst>
          </p:cNvPr>
          <p:cNvSpPr txBox="1"/>
          <p:nvPr/>
        </p:nvSpPr>
        <p:spPr>
          <a:xfrm>
            <a:off x="4754880" y="347472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07/06/2021</a:t>
            </a:r>
          </a:p>
        </p:txBody>
      </p:sp>
    </p:spTree>
    <p:extLst>
      <p:ext uri="{BB962C8B-B14F-4D97-AF65-F5344CB8AC3E}">
        <p14:creationId xmlns:p14="http://schemas.microsoft.com/office/powerpoint/2010/main" val="32497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A814AEE-EBA6-4306-9F80-A8C4B23C7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r="14202"/>
          <a:stretch/>
        </p:blipFill>
        <p:spPr>
          <a:xfrm>
            <a:off x="787891" y="1664208"/>
            <a:ext cx="4984643" cy="39799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461344-F87C-4718-BC68-51FAFCD2E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t="-1825" r="19103" b="1825"/>
          <a:stretch/>
        </p:blipFill>
        <p:spPr>
          <a:xfrm>
            <a:off x="5772534" y="1426464"/>
            <a:ext cx="5089203" cy="445541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4F9E448-6EFD-4305-A8EE-7657A1355049}"/>
              </a:ext>
            </a:extLst>
          </p:cNvPr>
          <p:cNvCxnSpPr>
            <a:cxnSpLocks/>
          </p:cNvCxnSpPr>
          <p:nvPr/>
        </p:nvCxnSpPr>
        <p:spPr>
          <a:xfrm flipH="1">
            <a:off x="3988117" y="2779776"/>
            <a:ext cx="839915" cy="3656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234FDC7-7972-4809-898C-78D5466E4C57}"/>
              </a:ext>
            </a:extLst>
          </p:cNvPr>
          <p:cNvCxnSpPr>
            <a:cxnSpLocks/>
          </p:cNvCxnSpPr>
          <p:nvPr/>
        </p:nvCxnSpPr>
        <p:spPr>
          <a:xfrm flipV="1">
            <a:off x="8480871" y="4901048"/>
            <a:ext cx="755902" cy="39332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C8E942-1AE5-41AB-BB59-0A2651124FEA}"/>
              </a:ext>
            </a:extLst>
          </p:cNvPr>
          <p:cNvSpPr txBox="1"/>
          <p:nvPr/>
        </p:nvSpPr>
        <p:spPr>
          <a:xfrm>
            <a:off x="4300350" y="215248"/>
            <a:ext cx="294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09/01/2021</a:t>
            </a:r>
          </a:p>
        </p:txBody>
      </p:sp>
    </p:spTree>
    <p:extLst>
      <p:ext uri="{BB962C8B-B14F-4D97-AF65-F5344CB8AC3E}">
        <p14:creationId xmlns:p14="http://schemas.microsoft.com/office/powerpoint/2010/main" val="279355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51FEB3D-53E8-4F20-AB97-E437B368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6" y="1153657"/>
            <a:ext cx="4311343" cy="51110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76C8BB-EC22-414D-B31B-AB99E2260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91" y="1153657"/>
            <a:ext cx="4311344" cy="51110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0CEC8D-CCBC-4CAD-9746-6100BDA0A501}"/>
              </a:ext>
            </a:extLst>
          </p:cNvPr>
          <p:cNvSpPr txBox="1"/>
          <p:nvPr/>
        </p:nvSpPr>
        <p:spPr>
          <a:xfrm>
            <a:off x="4741193" y="223924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T2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7E7B147-959B-4EAE-8004-6608CA264C5F}"/>
              </a:ext>
            </a:extLst>
          </p:cNvPr>
          <p:cNvCxnSpPr>
            <a:cxnSpLocks/>
          </p:cNvCxnSpPr>
          <p:nvPr/>
        </p:nvCxnSpPr>
        <p:spPr>
          <a:xfrm flipH="1">
            <a:off x="8660867" y="2926080"/>
            <a:ext cx="796992" cy="21918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861846F-60BA-458C-B5A5-0A3D9907890D}"/>
              </a:ext>
            </a:extLst>
          </p:cNvPr>
          <p:cNvCxnSpPr>
            <a:cxnSpLocks/>
          </p:cNvCxnSpPr>
          <p:nvPr/>
        </p:nvCxnSpPr>
        <p:spPr>
          <a:xfrm>
            <a:off x="1568928" y="2724776"/>
            <a:ext cx="517237" cy="3108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314A861-533A-4587-AE00-2B9612FB9C37}"/>
              </a:ext>
            </a:extLst>
          </p:cNvPr>
          <p:cNvCxnSpPr>
            <a:cxnSpLocks/>
          </p:cNvCxnSpPr>
          <p:nvPr/>
        </p:nvCxnSpPr>
        <p:spPr>
          <a:xfrm>
            <a:off x="1827546" y="4321928"/>
            <a:ext cx="51723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E39DC3-9166-4502-B1D4-E67E0CF9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" y="1228298"/>
            <a:ext cx="3712705" cy="44014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20F066-1679-4964-AF66-F0E7CC2B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32" y="1228298"/>
            <a:ext cx="3712705" cy="44014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E2C1F7-D1C1-4BDE-9F0E-4AAC0936B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2" y="1228298"/>
            <a:ext cx="3712706" cy="44014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B3AC41-A76F-42EE-BACC-5473ED6AD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4" y="1228298"/>
            <a:ext cx="3712706" cy="44014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63C5B8D-F9E8-4015-8405-20CEDC699053}"/>
              </a:ext>
            </a:extLst>
          </p:cNvPr>
          <p:cNvSpPr txBox="1"/>
          <p:nvPr/>
        </p:nvSpPr>
        <p:spPr>
          <a:xfrm>
            <a:off x="4258101" y="341194"/>
            <a:ext cx="37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GAD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BE82B3A-E45F-465E-B7A9-F28A63D07D4B}"/>
              </a:ext>
            </a:extLst>
          </p:cNvPr>
          <p:cNvCxnSpPr>
            <a:cxnSpLocks/>
          </p:cNvCxnSpPr>
          <p:nvPr/>
        </p:nvCxnSpPr>
        <p:spPr>
          <a:xfrm>
            <a:off x="854075" y="3428999"/>
            <a:ext cx="517237" cy="3108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EF18D4D-1D42-4331-A0B8-979091D90372}"/>
              </a:ext>
            </a:extLst>
          </p:cNvPr>
          <p:cNvCxnSpPr>
            <a:cxnSpLocks/>
          </p:cNvCxnSpPr>
          <p:nvPr/>
        </p:nvCxnSpPr>
        <p:spPr>
          <a:xfrm>
            <a:off x="3479384" y="3428999"/>
            <a:ext cx="517237" cy="3108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033182F-349D-48F9-BB39-B9B79D7B3FDA}"/>
              </a:ext>
            </a:extLst>
          </p:cNvPr>
          <p:cNvCxnSpPr>
            <a:cxnSpLocks/>
          </p:cNvCxnSpPr>
          <p:nvPr/>
        </p:nvCxnSpPr>
        <p:spPr>
          <a:xfrm>
            <a:off x="6290639" y="3428999"/>
            <a:ext cx="517237" cy="3108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F4F86AA-DF88-40D5-8176-A7FDA277DF0B}"/>
              </a:ext>
            </a:extLst>
          </p:cNvPr>
          <p:cNvCxnSpPr>
            <a:cxnSpLocks/>
          </p:cNvCxnSpPr>
          <p:nvPr/>
        </p:nvCxnSpPr>
        <p:spPr>
          <a:xfrm>
            <a:off x="9220035" y="3428999"/>
            <a:ext cx="517237" cy="3108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4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0A1219-14BF-46AE-A1E8-218D67D7F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220604"/>
            <a:ext cx="5412742" cy="64167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703521-20ED-40E0-8B9B-2C5772AD2ABF}"/>
              </a:ext>
            </a:extLst>
          </p:cNvPr>
          <p:cNvSpPr txBox="1"/>
          <p:nvPr/>
        </p:nvSpPr>
        <p:spPr>
          <a:xfrm>
            <a:off x="668740" y="2770496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GAD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F137B00-45FA-40CB-9E06-55E5DD2879D0}"/>
              </a:ext>
            </a:extLst>
          </p:cNvPr>
          <p:cNvCxnSpPr>
            <a:cxnSpLocks/>
          </p:cNvCxnSpPr>
          <p:nvPr/>
        </p:nvCxnSpPr>
        <p:spPr>
          <a:xfrm flipV="1">
            <a:off x="4544517" y="4626592"/>
            <a:ext cx="641630" cy="27459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88DFE2A-554C-430C-8A33-13807EC69634}"/>
              </a:ext>
            </a:extLst>
          </p:cNvPr>
          <p:cNvCxnSpPr>
            <a:cxnSpLocks/>
          </p:cNvCxnSpPr>
          <p:nvPr/>
        </p:nvCxnSpPr>
        <p:spPr>
          <a:xfrm flipH="1" flipV="1">
            <a:off x="6200012" y="4396581"/>
            <a:ext cx="641629" cy="3050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A5E4BF7-1CE1-4A96-A3D2-37D3A305A062}"/>
              </a:ext>
            </a:extLst>
          </p:cNvPr>
          <p:cNvCxnSpPr>
            <a:cxnSpLocks/>
          </p:cNvCxnSpPr>
          <p:nvPr/>
        </p:nvCxnSpPr>
        <p:spPr>
          <a:xfrm flipH="1" flipV="1">
            <a:off x="6200012" y="4357824"/>
            <a:ext cx="641629" cy="3050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2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678FB1C-F75A-413B-B070-75C9746F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5" y="887103"/>
            <a:ext cx="4898469" cy="58071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6ADFDB-FC65-4061-B8C9-64CB5286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3632"/>
            <a:ext cx="5070681" cy="60112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997C44-5C10-4E5C-A9B3-FA1E08285440}"/>
              </a:ext>
            </a:extLst>
          </p:cNvPr>
          <p:cNvSpPr txBox="1"/>
          <p:nvPr/>
        </p:nvSpPr>
        <p:spPr>
          <a:xfrm>
            <a:off x="4408227" y="163774"/>
            <a:ext cx="2729552" cy="3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GAD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0AB5F6D-F96D-4747-8B2F-BAEC6B666872}"/>
              </a:ext>
            </a:extLst>
          </p:cNvPr>
          <p:cNvCxnSpPr>
            <a:cxnSpLocks/>
          </p:cNvCxnSpPr>
          <p:nvPr/>
        </p:nvCxnSpPr>
        <p:spPr>
          <a:xfrm flipH="1" flipV="1">
            <a:off x="4663820" y="5199072"/>
            <a:ext cx="641629" cy="3050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4670784-45E7-4F41-AC09-721A28473523}"/>
              </a:ext>
            </a:extLst>
          </p:cNvPr>
          <p:cNvCxnSpPr>
            <a:cxnSpLocks/>
          </p:cNvCxnSpPr>
          <p:nvPr/>
        </p:nvCxnSpPr>
        <p:spPr>
          <a:xfrm flipH="1" flipV="1">
            <a:off x="10192892" y="5259488"/>
            <a:ext cx="641629" cy="3050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6AB68-4886-455B-AF80-B2D517BF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AB0709-7FFE-4824-B857-40D83C68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6E5A2A-1559-43C0-9D5B-B54577CC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AC2D12-01F2-4A93-9235-82408BA4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DBE5E2-C08B-4A55-AC5B-6BC89833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75B847-3AB2-4417-B9F6-1EDAB1F2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7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EFA1B3-8E3A-4753-B748-115A9D84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0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82</Words>
  <Application>Microsoft Office PowerPoint</Application>
  <PresentationFormat>Widescreen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12 year old male. Sternal pain for about 8 months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CRMO VS JIA </vt:lpstr>
      <vt:lpstr>kID STILL COMPLAINS OF MANUBRIOSTERNAL DISCONFORT WITH NEW ONSET PAIN AT THE CALCANEUS INSERTION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year old male. Sternal pain for about 8 months</dc:title>
  <dc:creator>Lucas da Gama Lobo</dc:creator>
  <cp:lastModifiedBy>Lucas da Gama Lobo</cp:lastModifiedBy>
  <cp:revision>8</cp:revision>
  <dcterms:created xsi:type="dcterms:W3CDTF">2021-07-06T14:52:24Z</dcterms:created>
  <dcterms:modified xsi:type="dcterms:W3CDTF">2021-09-01T12:49:23Z</dcterms:modified>
</cp:coreProperties>
</file>