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s/slide5.xml" ContentType="application/vnd.openxmlformats-officedocument.presentationml.slide+xml"/>
  <Override PartName="/docProps/core.xml" ContentType="application/vnd.openxmlformats-package.core-properties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Default Extension="jpeg" ContentType="image/jpeg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64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2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388" y="739588"/>
            <a:ext cx="8513762" cy="2729753"/>
          </a:xfrm>
        </p:spPr>
        <p:txBody>
          <a:bodyPr>
            <a:noAutofit/>
          </a:bodyPr>
          <a:lstStyle>
            <a:lvl1pPr algn="l">
              <a:lnSpc>
                <a:spcPts val="10800"/>
              </a:lnSpc>
              <a:defRPr sz="10000" b="1" spc="-250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388" y="3505200"/>
            <a:ext cx="4683050" cy="1344706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4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75294"/>
            <a:ext cx="1600200" cy="365125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fld id="{458F47B5-D55D-F649-934F-477639CAE7E6}" type="datetimeFigureOut">
              <a:rPr lang="fr-FR" smtClean="0"/>
              <a:t>28/08/21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275294"/>
            <a:ext cx="5638800" cy="365125"/>
          </a:xfrm>
        </p:spPr>
        <p:txBody>
          <a:bodyPr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275294"/>
            <a:ext cx="609600" cy="365125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AFC56213-B4C4-4C5C-8EAE-01416D175C4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3" y="1227427"/>
            <a:ext cx="3657600" cy="566738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94096">
            <a:off x="4845353" y="975801"/>
            <a:ext cx="3496570" cy="4747249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3" y="1799793"/>
            <a:ext cx="3657600" cy="399140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47B5-D55D-F649-934F-477639CAE7E6}" type="datetimeFigureOut">
              <a:rPr lang="fr-FR" smtClean="0"/>
              <a:t>28/08/21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F9525-986B-4048-95BF-B1B72757F2C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1" y="4329953"/>
            <a:ext cx="7907151" cy="927847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47B5-D55D-F649-934F-477639CAE7E6}" type="datetimeFigureOut">
              <a:rPr lang="fr-FR" smtClean="0"/>
              <a:t>28/08/21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F9525-986B-4048-95BF-B1B72757F2C8}" type="slidenum">
              <a:rPr lang="fr-FR" smtClean="0"/>
              <a:t>‹#›</a:t>
            </a:fld>
            <a:endParaRPr lang="fr-FR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196" y="5257800"/>
            <a:ext cx="7904950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319004">
            <a:off x="2075968" y="741009"/>
            <a:ext cx="4914362" cy="3240064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 rot="21346724">
            <a:off x="436037" y="494284"/>
            <a:ext cx="466344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1" y="4329953"/>
            <a:ext cx="7907151" cy="927847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47B5-D55D-F649-934F-477639CAE7E6}" type="datetimeFigureOut">
              <a:rPr lang="fr-FR" smtClean="0"/>
              <a:t>28/08/21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F9525-986B-4048-95BF-B1B72757F2C8}" type="slidenum">
              <a:rPr lang="fr-FR" smtClean="0"/>
              <a:t>‹#›</a:t>
            </a:fld>
            <a:endParaRPr lang="fr-FR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196" y="5257800"/>
            <a:ext cx="7904950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152337">
            <a:off x="4118577" y="735553"/>
            <a:ext cx="466344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47B5-D55D-F649-934F-477639CAE7E6}" type="datetimeFigureOut">
              <a:rPr lang="fr-FR" smtClean="0"/>
              <a:t>28/08/21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F9525-986B-4048-95BF-B1B72757F2C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2400" y="685801"/>
            <a:ext cx="757518" cy="5440680"/>
          </a:xfrm>
        </p:spPr>
        <p:txBody>
          <a:bodyPr vert="eaVert">
            <a:noAutofit/>
          </a:bodyPr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685801"/>
            <a:ext cx="6561137" cy="5440680"/>
          </a:xfrm>
        </p:spPr>
        <p:txBody>
          <a:bodyPr vert="eaVert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47B5-D55D-F649-934F-477639CAE7E6}" type="datetimeFigureOut">
              <a:rPr lang="fr-FR" smtClean="0"/>
              <a:t>28/08/21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F9525-986B-4048-95BF-B1B72757F2C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22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47B5-D55D-F649-934F-477639CAE7E6}" type="datetimeFigureOut">
              <a:rPr lang="fr-FR" smtClean="0"/>
              <a:t>28/08/21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F9525-986B-4048-95BF-B1B72757F2C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1" y="4822206"/>
            <a:ext cx="8511989" cy="144697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13800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4" y="3525980"/>
            <a:ext cx="8355714" cy="127075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1" y="4822206"/>
            <a:ext cx="8511989" cy="144697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13800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4" y="3525980"/>
            <a:ext cx="4428426" cy="127075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 rot="21263043">
            <a:off x="5231118" y="261015"/>
            <a:ext cx="3433660" cy="4204035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2012" y="2057400"/>
            <a:ext cx="3863788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1646" y="2057400"/>
            <a:ext cx="3867912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47B5-D55D-F649-934F-477639CAE7E6}" type="datetimeFigureOut">
              <a:rPr lang="fr-FR" smtClean="0"/>
              <a:t>28/08/21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F9525-986B-4048-95BF-B1B72757F2C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582706"/>
            <a:ext cx="7918450" cy="78889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545" y="1546412"/>
            <a:ext cx="3867912" cy="464950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936" y="2147887"/>
            <a:ext cx="3867912" cy="39512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313" y="1545018"/>
            <a:ext cx="3867912" cy="466344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313" y="2147887"/>
            <a:ext cx="3867912" cy="39512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47B5-D55D-F649-934F-477639CAE7E6}" type="datetimeFigureOut">
              <a:rPr lang="fr-FR" smtClean="0"/>
              <a:t>28/08/21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F9525-986B-4048-95BF-B1B72757F2C8}" type="slidenum">
              <a:rPr lang="fr-FR" smtClean="0"/>
              <a:t>‹#›</a:t>
            </a:fld>
            <a:endParaRPr lang="fr-FR"/>
          </a:p>
        </p:txBody>
      </p:sp>
      <p:sp>
        <p:nvSpPr>
          <p:cNvPr id="12" name="Rectangle 11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13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47B5-D55D-F649-934F-477639CAE7E6}" type="datetimeFigureOut">
              <a:rPr lang="fr-FR" smtClean="0"/>
              <a:t>28/08/21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F9525-986B-4048-95BF-B1B72757F2C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47B5-D55D-F649-934F-477639CAE7E6}" type="datetimeFigureOut">
              <a:rPr lang="fr-FR" smtClean="0"/>
              <a:t>28/08/21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F9525-986B-4048-95BF-B1B72757F2C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5" y="1720103"/>
            <a:ext cx="3657600" cy="1162050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650" y="658906"/>
            <a:ext cx="3819338" cy="546725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5" y="2877671"/>
            <a:ext cx="3657600" cy="2339788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47B5-D55D-F649-934F-477639CAE7E6}" type="datetimeFigureOut">
              <a:rPr lang="fr-FR" smtClean="0"/>
              <a:t>28/08/21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F9525-986B-4048-95BF-B1B72757F2C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775" y="582706"/>
            <a:ext cx="7918450" cy="7888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8358" y="2044700"/>
            <a:ext cx="7167284" cy="4081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75294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458F47B5-D55D-F649-934F-477639CAE7E6}" type="datetimeFigureOut">
              <a:rPr lang="fr-FR" smtClean="0"/>
              <a:t>28/08/21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5318" y="6275294"/>
            <a:ext cx="56432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275294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fld id="{09CF9525-986B-4048-95BF-B1B72757F2C8}" type="slidenum">
              <a:rPr lang="fr-FR" smtClean="0"/>
              <a:t>‹#›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SzPct val="90000"/>
        <a:buFont typeface="Wingdings 2" pitchFamily="18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40 </a:t>
            </a:r>
            <a:r>
              <a:rPr lang="fr-FR" dirty="0" err="1" smtClean="0"/>
              <a:t>yo</a:t>
            </a:r>
            <a:r>
              <a:rPr lang="fr-FR" dirty="0" smtClean="0"/>
              <a:t> </a:t>
            </a:r>
            <a:r>
              <a:rPr lang="fr-FR" dirty="0" err="1" smtClean="0"/>
              <a:t>female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06387" y="3505200"/>
            <a:ext cx="8513763" cy="1344706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Right arm </a:t>
            </a:r>
            <a:r>
              <a:rPr lang="fr-FR" dirty="0" err="1" smtClean="0"/>
              <a:t>paresthesia</a:t>
            </a:r>
            <a:r>
              <a:rPr lang="fr-FR" dirty="0" smtClean="0"/>
              <a:t> for 6 </a:t>
            </a:r>
            <a:r>
              <a:rPr lang="fr-FR" dirty="0" err="1" smtClean="0"/>
              <a:t>months</a:t>
            </a:r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SAG T2 TSE_1.jpg"/>
          <p:cNvPicPr>
            <a:picLocks noGrp="1" noChangeAspect="1"/>
          </p:cNvPicPr>
          <p:nvPr>
            <p:ph idx="1"/>
          </p:nvPr>
        </p:nvPicPr>
        <p:blipFill>
          <a:blip r:embed="rId2"/>
          <a:srcRect l="27195" t="-36" r="24478"/>
          <a:stretch>
            <a:fillRect/>
          </a:stretch>
        </p:blipFill>
        <p:spPr>
          <a:xfrm>
            <a:off x="0" y="2043249"/>
            <a:ext cx="2609120" cy="4082914"/>
          </a:xfrm>
        </p:spPr>
      </p:pic>
      <p:pic>
        <p:nvPicPr>
          <p:cNvPr id="5" name="Image 4" descr="SAG T2 TSE_2.jpg"/>
          <p:cNvPicPr>
            <a:picLocks noChangeAspect="1"/>
          </p:cNvPicPr>
          <p:nvPr/>
        </p:nvPicPr>
        <p:blipFill>
          <a:blip r:embed="rId3"/>
          <a:srcRect l="29912" r="20236"/>
          <a:stretch>
            <a:fillRect/>
          </a:stretch>
        </p:blipFill>
        <p:spPr>
          <a:xfrm>
            <a:off x="2609120" y="2043249"/>
            <a:ext cx="2691949" cy="4082914"/>
          </a:xfrm>
          <a:prstGeom prst="rect">
            <a:avLst/>
          </a:prstGeom>
        </p:spPr>
      </p:pic>
      <p:pic>
        <p:nvPicPr>
          <p:cNvPr id="8" name="Image 7" descr="SAG T1 TSE.jpg"/>
          <p:cNvPicPr>
            <a:picLocks noChangeAspect="1"/>
          </p:cNvPicPr>
          <p:nvPr/>
        </p:nvPicPr>
        <p:blipFill>
          <a:blip r:embed="rId4"/>
          <a:srcRect l="27618" r="24071" b="5184"/>
          <a:stretch>
            <a:fillRect/>
          </a:stretch>
        </p:blipFill>
        <p:spPr>
          <a:xfrm>
            <a:off x="5508142" y="355498"/>
            <a:ext cx="3313170" cy="650250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CORO STIR LARGE_1.jpg"/>
          <p:cNvPicPr>
            <a:picLocks noGrp="1" noChangeAspect="1"/>
          </p:cNvPicPr>
          <p:nvPr>
            <p:ph idx="1"/>
          </p:nvPr>
        </p:nvPicPr>
        <p:blipFill>
          <a:blip r:embed="rId2"/>
          <a:srcRect l="23835" r="26281"/>
          <a:stretch>
            <a:fillRect/>
          </a:stretch>
        </p:blipFill>
        <p:spPr>
          <a:xfrm>
            <a:off x="869707" y="2044700"/>
            <a:ext cx="3326973" cy="4081463"/>
          </a:xfrm>
        </p:spPr>
      </p:pic>
      <p:pic>
        <p:nvPicPr>
          <p:cNvPr id="5" name="Image 4" descr="CORO STIR LARGE_2.jpg"/>
          <p:cNvPicPr>
            <a:picLocks noChangeAspect="1"/>
          </p:cNvPicPr>
          <p:nvPr/>
        </p:nvPicPr>
        <p:blipFill>
          <a:blip r:embed="rId3"/>
          <a:srcRect l="19174" r="23004"/>
          <a:stretch>
            <a:fillRect/>
          </a:stretch>
        </p:blipFill>
        <p:spPr>
          <a:xfrm>
            <a:off x="4196680" y="2044700"/>
            <a:ext cx="3855763" cy="408146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3071" y="999189"/>
            <a:ext cx="1684194" cy="5660353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T1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T1 </a:t>
            </a:r>
            <a:r>
              <a:rPr lang="fr-FR" dirty="0" err="1" smtClean="0"/>
              <a:t>gad</a:t>
            </a:r>
            <a:r>
              <a:rPr lang="fr-FR" dirty="0" smtClean="0"/>
              <a:t> fat </a:t>
            </a:r>
            <a:r>
              <a:rPr lang="fr-FR" dirty="0" err="1" smtClean="0"/>
              <a:t>sat</a:t>
            </a:r>
            <a:endParaRPr lang="fr-FR" dirty="0"/>
          </a:p>
        </p:txBody>
      </p:sp>
      <p:pic>
        <p:nvPicPr>
          <p:cNvPr id="4" name="Espace réservé du contenu 3" descr="AX T1 FS TSE GADO_2.jpg"/>
          <p:cNvPicPr>
            <a:picLocks noGrp="1" noChangeAspect="1"/>
          </p:cNvPicPr>
          <p:nvPr>
            <p:ph idx="1"/>
          </p:nvPr>
        </p:nvPicPr>
        <p:blipFill>
          <a:blip r:embed="rId2"/>
          <a:srcRect l="20177" t="31084" r="20304" b="13104"/>
          <a:stretch>
            <a:fillRect/>
          </a:stretch>
        </p:blipFill>
        <p:spPr>
          <a:xfrm>
            <a:off x="0" y="3829366"/>
            <a:ext cx="3230339" cy="3028634"/>
          </a:xfrm>
        </p:spPr>
      </p:pic>
      <p:pic>
        <p:nvPicPr>
          <p:cNvPr id="6" name="Image 5" descr="AX T1 FS TSE GADO_3.jpg"/>
          <p:cNvPicPr>
            <a:picLocks noChangeAspect="1"/>
          </p:cNvPicPr>
          <p:nvPr/>
        </p:nvPicPr>
        <p:blipFill>
          <a:blip r:embed="rId3"/>
          <a:srcRect l="27250" t="32296" r="29673" b="12789"/>
          <a:stretch>
            <a:fillRect/>
          </a:stretch>
        </p:blipFill>
        <p:spPr>
          <a:xfrm>
            <a:off x="6032796" y="3226177"/>
            <a:ext cx="2848911" cy="3631823"/>
          </a:xfrm>
          <a:prstGeom prst="rect">
            <a:avLst/>
          </a:prstGeom>
        </p:spPr>
      </p:pic>
      <p:pic>
        <p:nvPicPr>
          <p:cNvPr id="7" name="Image 6" descr="AX T1 TSE_1.jpg"/>
          <p:cNvPicPr>
            <a:picLocks noChangeAspect="1"/>
          </p:cNvPicPr>
          <p:nvPr/>
        </p:nvPicPr>
        <p:blipFill>
          <a:blip r:embed="rId4"/>
          <a:srcRect l="21742" t="30647" r="19904" b="14084"/>
          <a:stretch>
            <a:fillRect/>
          </a:stretch>
        </p:blipFill>
        <p:spPr>
          <a:xfrm>
            <a:off x="0" y="774124"/>
            <a:ext cx="3230339" cy="3055241"/>
          </a:xfrm>
          <a:prstGeom prst="rect">
            <a:avLst/>
          </a:prstGeom>
        </p:spPr>
      </p:pic>
      <p:pic>
        <p:nvPicPr>
          <p:cNvPr id="8" name="Image 7" descr="AX T1 TSE_2.jpg"/>
          <p:cNvPicPr>
            <a:picLocks noChangeAspect="1"/>
          </p:cNvPicPr>
          <p:nvPr/>
        </p:nvPicPr>
        <p:blipFill>
          <a:blip r:embed="rId5"/>
          <a:srcRect l="28433" t="30310" r="25259" b="14279"/>
          <a:stretch>
            <a:fillRect/>
          </a:stretch>
        </p:blipFill>
        <p:spPr>
          <a:xfrm>
            <a:off x="5466726" y="0"/>
            <a:ext cx="3414981" cy="35860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THORAX LCAD IV parenchyme - 1.jpg"/>
          <p:cNvPicPr>
            <a:picLocks noGrp="1" noChangeAspect="1"/>
          </p:cNvPicPr>
          <p:nvPr>
            <p:ph idx="1"/>
          </p:nvPr>
        </p:nvPicPr>
        <p:blipFill>
          <a:blip r:embed="rId2"/>
          <a:srcRect l="33207" t="-3306" r="36553" b="-3306"/>
          <a:stretch>
            <a:fillRect/>
          </a:stretch>
        </p:blipFill>
        <p:spPr>
          <a:xfrm>
            <a:off x="-1" y="1316794"/>
            <a:ext cx="2553901" cy="4809369"/>
          </a:xfrm>
        </p:spPr>
      </p:pic>
      <p:pic>
        <p:nvPicPr>
          <p:cNvPr id="5" name="Image 4" descr="THORAX LCAD IV parenchyme-2.jpg"/>
          <p:cNvPicPr>
            <a:picLocks noChangeAspect="1"/>
          </p:cNvPicPr>
          <p:nvPr/>
        </p:nvPicPr>
        <p:blipFill>
          <a:blip r:embed="rId3"/>
          <a:srcRect l="34422" r="39309"/>
          <a:stretch>
            <a:fillRect/>
          </a:stretch>
        </p:blipFill>
        <p:spPr>
          <a:xfrm>
            <a:off x="2553901" y="1671742"/>
            <a:ext cx="2190298" cy="4454421"/>
          </a:xfrm>
          <a:prstGeom prst="rect">
            <a:avLst/>
          </a:prstGeom>
        </p:spPr>
      </p:pic>
      <p:pic>
        <p:nvPicPr>
          <p:cNvPr id="6" name="Image 5" descr="THORAX LCAD IV parenchyme _3.jpg"/>
          <p:cNvPicPr>
            <a:picLocks noChangeAspect="1"/>
          </p:cNvPicPr>
          <p:nvPr/>
        </p:nvPicPr>
        <p:blipFill>
          <a:blip r:embed="rId4"/>
          <a:srcRect l="32459" r="35384"/>
          <a:stretch>
            <a:fillRect/>
          </a:stretch>
        </p:blipFill>
        <p:spPr>
          <a:xfrm>
            <a:off x="4744199" y="219483"/>
            <a:ext cx="2940437" cy="4885056"/>
          </a:xfrm>
          <a:prstGeom prst="rect">
            <a:avLst/>
          </a:prstGeom>
        </p:spPr>
      </p:pic>
      <p:pic>
        <p:nvPicPr>
          <p:cNvPr id="7" name="Image 6" descr="THORAX LCAD IV parenchyme _4.jpg"/>
          <p:cNvPicPr>
            <a:picLocks noChangeAspect="1"/>
          </p:cNvPicPr>
          <p:nvPr/>
        </p:nvPicPr>
        <p:blipFill>
          <a:blip r:embed="rId5"/>
          <a:srcRect l="35931" r="30553"/>
          <a:stretch>
            <a:fillRect/>
          </a:stretch>
        </p:blipFill>
        <p:spPr>
          <a:xfrm>
            <a:off x="6961157" y="2949168"/>
            <a:ext cx="2182843" cy="390883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répuscule">
  <a:themeElements>
    <a:clrScheme name="Crépuscule">
      <a:dk1>
        <a:sysClr val="windowText" lastClr="000000"/>
      </a:dk1>
      <a:lt1>
        <a:sysClr val="window" lastClr="FFFFFF"/>
      </a:lt1>
      <a:dk2>
        <a:srgbClr val="54638C"/>
      </a:dk2>
      <a:lt2>
        <a:srgbClr val="8D9AB3"/>
      </a:lt2>
      <a:accent1>
        <a:srgbClr val="FFAF03"/>
      </a:accent1>
      <a:accent2>
        <a:srgbClr val="FDE689"/>
      </a:accent2>
      <a:accent3>
        <a:srgbClr val="9E82E7"/>
      </a:accent3>
      <a:accent4>
        <a:srgbClr val="9735BB"/>
      </a:accent4>
      <a:accent5>
        <a:srgbClr val="BF2B2B"/>
      </a:accent5>
      <a:accent6>
        <a:srgbClr val="ED7307"/>
      </a:accent6>
      <a:hlink>
        <a:srgbClr val="FFAF03"/>
      </a:hlink>
      <a:folHlink>
        <a:srgbClr val="FDE689"/>
      </a:folHlink>
    </a:clrScheme>
    <a:fontScheme name="Crépuscule">
      <a:majorFont>
        <a:latin typeface="Century Gothic"/>
        <a:ea typeface=""/>
        <a:cs typeface=""/>
        <a:font script="Jpan" typeface="ＭＳ Ｐゴシック"/>
      </a:majorFont>
      <a:minorFont>
        <a:latin typeface="Century Gothic"/>
        <a:ea typeface=""/>
        <a:cs typeface=""/>
        <a:font script="Jpan" typeface="ＭＳ Ｐゴシック"/>
      </a:minorFont>
    </a:fontScheme>
    <a:fmtScheme name="Crépuscul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0000"/>
              </a:schemeClr>
            </a:gs>
            <a:gs pos="100000">
              <a:schemeClr val="phClr">
                <a:tint val="100000"/>
                <a:shade val="94000"/>
                <a:satMod val="135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60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38100" dist="12700" dir="5400000">
              <a:srgbClr val="FFFFFF">
                <a:alpha val="75000"/>
              </a:srgbClr>
            </a:innerShdw>
            <a:outerShdw blurRad="88900" dist="50800" dir="5400000" sx="102000" sy="102000" algn="tr" rotWithShape="0">
              <a:srgbClr val="808080">
                <a:alpha val="50000"/>
              </a:srgbClr>
            </a:outerShdw>
          </a:effectLst>
        </a:effectStyle>
        <a:effectStyle>
          <a:effectLst>
            <a:outerShdw blurRad="317500" dist="762000" dir="5400000" sy="45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alanced" dir="tl"/>
          </a:scene3d>
          <a:sp3d extrusionH="12700" prstMaterial="softEdge">
            <a:bevelT w="38100" h="1270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200000"/>
              </a:schemeClr>
              <a:schemeClr val="phClr">
                <a:tint val="3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200000"/>
              </a:schemeClr>
              <a:schemeClr val="phClr">
                <a:tint val="5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Crépuscule.thmx</Template>
  <TotalTime>33</TotalTime>
  <Words>19</Words>
  <Application>Microsoft Macintosh PowerPoint</Application>
  <PresentationFormat>Présentation à l'écran (4:3)</PresentationFormat>
  <Paragraphs>3</Paragraphs>
  <Slides>5</Slides>
  <Notes>0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Crépuscule</vt:lpstr>
      <vt:lpstr>40 yo female</vt:lpstr>
      <vt:lpstr>Diapositive 2</vt:lpstr>
      <vt:lpstr>Diapositive 3</vt:lpstr>
      <vt:lpstr>T1     T1 gad fat sat</vt:lpstr>
      <vt:lpstr>Diapositive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40 yo female</dc:title>
  <dc:creator>pierre le hir</dc:creator>
  <cp:lastModifiedBy>pierre le hir</cp:lastModifiedBy>
  <cp:revision>1</cp:revision>
  <dcterms:created xsi:type="dcterms:W3CDTF">2021-08-28T10:23:32Z</dcterms:created>
  <dcterms:modified xsi:type="dcterms:W3CDTF">2021-08-28T10:56:54Z</dcterms:modified>
</cp:coreProperties>
</file>