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6" y="-12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4AB26-F1A5-41E6-981C-F31FE09B44B0}" type="datetimeFigureOut">
              <a:rPr lang="pt-BR" smtClean="0"/>
              <a:pPr/>
              <a:t>26/08/2021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5180A-B394-489E-9574-255B931E8F1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63 male, </a:t>
            </a:r>
            <a:r>
              <a:rPr lang="pt-BR" dirty="0" err="1" smtClean="0"/>
              <a:t>fall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0"/>
            <a:ext cx="3217257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428596" y="92867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Fall</a:t>
            </a:r>
            <a:endParaRPr lang="pt-BR" dirty="0" smtClean="0"/>
          </a:p>
          <a:p>
            <a:r>
              <a:rPr lang="pt-BR" dirty="0" smtClean="0"/>
              <a:t>July 06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-1"/>
            <a:ext cx="3071834" cy="689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500034" y="71435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Control</a:t>
            </a:r>
            <a:endParaRPr lang="pt-BR" dirty="0" smtClean="0"/>
          </a:p>
          <a:p>
            <a:r>
              <a:rPr lang="pt-BR" dirty="0" smtClean="0"/>
              <a:t>August 26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Vertebral </a:t>
            </a:r>
            <a:r>
              <a:rPr lang="en-US" dirty="0" err="1" smtClean="0"/>
              <a:t>osteonecrosis</a:t>
            </a:r>
            <a:r>
              <a:rPr lang="en-US" dirty="0" smtClean="0"/>
              <a:t> and collapse (</a:t>
            </a:r>
            <a:r>
              <a:rPr lang="en-US" dirty="0" err="1" smtClean="0"/>
              <a:t>Kümmell's</a:t>
            </a:r>
            <a:r>
              <a:rPr lang="en-US" dirty="0" smtClean="0"/>
              <a:t> disease)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Apresentação na tela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ciro</dc:creator>
  <cp:lastModifiedBy>ciro</cp:lastModifiedBy>
  <cp:revision>2</cp:revision>
  <dcterms:created xsi:type="dcterms:W3CDTF">2021-08-26T18:57:56Z</dcterms:created>
  <dcterms:modified xsi:type="dcterms:W3CDTF">2021-08-26T19:05:54Z</dcterms:modified>
</cp:coreProperties>
</file>