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10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5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61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45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2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8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15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8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7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93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70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5952-8E6A-4929-B236-0BAAF064DABA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64CAA-31F9-4279-888F-AD22925D94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79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37454" y="466055"/>
            <a:ext cx="2952328" cy="20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10729"/>
          <a:stretch/>
        </p:blipFill>
        <p:spPr bwMode="auto">
          <a:xfrm>
            <a:off x="4306" y="246176"/>
            <a:ext cx="3768436" cy="65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93" y="2977231"/>
            <a:ext cx="2785516" cy="37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t="45767" r="41880"/>
          <a:stretch/>
        </p:blipFill>
        <p:spPr bwMode="auto">
          <a:xfrm>
            <a:off x="3934690" y="2944774"/>
            <a:ext cx="2289555" cy="38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0411" y="429492"/>
            <a:ext cx="385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17/F </a:t>
            </a:r>
          </a:p>
          <a:p>
            <a:r>
              <a:rPr lang="en-US" altLang="ko-KR" dirty="0" smtClean="0"/>
              <a:t>Had a dog bite and visited ER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4689" y="1607127"/>
            <a:ext cx="604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Gas from </a:t>
            </a:r>
          </a:p>
          <a:p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necrotizing fasciitis?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38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Answer 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Before radiograph, she had saline irrigation</a:t>
            </a:r>
            <a:endParaRPr lang="ko-KR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1356" y="2978593"/>
            <a:ext cx="4098398" cy="28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ubblebank.net/shopimages/suna0316/021001000047.jpg?1597801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200">
            <a:off x="4561322" y="137084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1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0164" y="217673"/>
            <a:ext cx="7446818" cy="559703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Compare with </a:t>
            </a:r>
            <a:br>
              <a:rPr lang="en-US" altLang="ko-KR" dirty="0" smtClean="0"/>
            </a:br>
            <a:r>
              <a:rPr lang="en-US" altLang="ko-KR" dirty="0" smtClean="0"/>
              <a:t>necrotizing fasciitis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8664" y="90706"/>
            <a:ext cx="3743325" cy="3467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65" y="3286704"/>
            <a:ext cx="3743325" cy="34671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125" y="1025235"/>
            <a:ext cx="2526363" cy="57285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4" y="1025235"/>
            <a:ext cx="3483340" cy="5728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4117" y="6384472"/>
            <a:ext cx="11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T2FS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2727" y="6436738"/>
            <a:ext cx="11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T1FS_CE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8663" y="218899"/>
            <a:ext cx="11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T2FS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668342" y="2763830"/>
            <a:ext cx="5089968" cy="21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1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Office PowerPoint</Application>
  <PresentationFormat>와이드스크린</PresentationFormat>
  <Paragraphs>10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Answer :</vt:lpstr>
      <vt:lpstr>Compare with  necrotizing fasciitis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Microsoft 계정</cp:lastModifiedBy>
  <cp:revision>2</cp:revision>
  <dcterms:created xsi:type="dcterms:W3CDTF">2021-07-19T06:04:31Z</dcterms:created>
  <dcterms:modified xsi:type="dcterms:W3CDTF">2021-07-19T06:07:41Z</dcterms:modified>
</cp:coreProperties>
</file>