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1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2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2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0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9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0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5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9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DB17B-1E3E-443B-B3CC-E2A77B27D673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6884-3603-4189-861C-FED6894A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History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 </a:t>
            </a:r>
            <a:r>
              <a:rPr lang="en-US" dirty="0" err="1">
                <a:solidFill>
                  <a:schemeClr val="bg1"/>
                </a:solidFill>
              </a:rPr>
              <a:t>yrs</a:t>
            </a:r>
            <a:r>
              <a:rPr lang="en-US" dirty="0">
                <a:solidFill>
                  <a:schemeClr val="bg1"/>
                </a:solidFill>
              </a:rPr>
              <a:t> boy with 10-15 days pain and tenderness in midleg</a:t>
            </a:r>
            <a:r>
              <a:rPr lang="en-US" dirty="0" smtClean="0">
                <a:solidFill>
                  <a:schemeClr val="bg1"/>
                </a:solidFill>
              </a:rPr>
              <a:t>. (</a:t>
            </a:r>
            <a:r>
              <a:rPr lang="en-US" b="1" dirty="0" smtClean="0">
                <a:solidFill>
                  <a:schemeClr val="bg1"/>
                </a:solidFill>
              </a:rPr>
              <a:t>fibula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r>
              <a:rPr lang="en-US" dirty="0">
                <a:solidFill>
                  <a:schemeClr val="bg1"/>
                </a:solidFill>
              </a:rPr>
              <a:t> 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>
                <a:solidFill>
                  <a:schemeClr val="bg1"/>
                </a:solidFill>
              </a:rPr>
              <a:t>trauma or excessive sports activity.  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There </a:t>
            </a:r>
            <a:r>
              <a:rPr lang="en-US" dirty="0">
                <a:solidFill>
                  <a:schemeClr val="bg1"/>
                </a:solidFill>
              </a:rPr>
              <a:t>is local tenderness and pain on compression.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>
                <a:solidFill>
                  <a:schemeClr val="bg1"/>
                </a:solidFill>
              </a:rPr>
              <a:t>specific pain at night. No fever in last 6 months. 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Xray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is normal </a:t>
            </a:r>
            <a:r>
              <a:rPr lang="en-US" dirty="0" smtClean="0">
                <a:solidFill>
                  <a:schemeClr val="bg1"/>
                </a:solidFill>
              </a:rPr>
              <a:t>(image not </a:t>
            </a:r>
            <a:r>
              <a:rPr lang="en-US" dirty="0">
                <a:solidFill>
                  <a:schemeClr val="bg1"/>
                </a:solidFill>
              </a:rPr>
              <a:t>available but the report is from very reliable source).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9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983" y="183472"/>
            <a:ext cx="2394241" cy="64910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06" y="183472"/>
            <a:ext cx="2399620" cy="64777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091749" y="5421086"/>
            <a:ext cx="5838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1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041" y="613847"/>
            <a:ext cx="2693535" cy="56727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83" y="613848"/>
            <a:ext cx="3250247" cy="56727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388" y="613847"/>
            <a:ext cx="3638563" cy="567272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89611" y="143692"/>
            <a:ext cx="65428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PDFS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08667" y="143692"/>
            <a:ext cx="65428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PDFS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223669" y="143692"/>
            <a:ext cx="4138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9" t="9253" r="10404" b="8973"/>
          <a:stretch/>
        </p:blipFill>
        <p:spPr>
          <a:xfrm>
            <a:off x="143692" y="1084217"/>
            <a:ext cx="3487783" cy="32134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5" t="12557" r="10873" b="11782"/>
          <a:stretch/>
        </p:blipFill>
        <p:spPr>
          <a:xfrm>
            <a:off x="3840481" y="1084217"/>
            <a:ext cx="3543048" cy="32134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535" y="953131"/>
            <a:ext cx="3314951" cy="33445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71600" y="4454434"/>
            <a:ext cx="654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PDFS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05057" y="445443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87245" y="4454434"/>
            <a:ext cx="87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3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48" y="952074"/>
            <a:ext cx="9710715" cy="44036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60320" y="444137"/>
            <a:ext cx="5838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37715" y="444137"/>
            <a:ext cx="5886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4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Differentials?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next?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32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History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</dc:title>
  <dc:creator>Admin</dc:creator>
  <cp:lastModifiedBy>Admin</cp:lastModifiedBy>
  <cp:revision>4</cp:revision>
  <dcterms:created xsi:type="dcterms:W3CDTF">2021-07-19T15:30:52Z</dcterms:created>
  <dcterms:modified xsi:type="dcterms:W3CDTF">2021-07-19T15:37:10Z</dcterms:modified>
</cp:coreProperties>
</file>